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9674A7-4A6B-4251-82BD-AA47156CA2B1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7724B-5753-4ADD-9028-254A53D1296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881705" y="1072064"/>
            <a:ext cx="6106530" cy="825446"/>
            <a:chOff x="1881705" y="1072064"/>
            <a:chExt cx="6106530" cy="825446"/>
          </a:xfrm>
        </p:grpSpPr>
        <p:sp>
          <p:nvSpPr>
            <p:cNvPr id="2" name="Freeform 1"/>
            <p:cNvSpPr/>
            <p:nvPr/>
          </p:nvSpPr>
          <p:spPr>
            <a:xfrm>
              <a:off x="1881705" y="1072064"/>
              <a:ext cx="523447" cy="768581"/>
            </a:xfrm>
            <a:custGeom>
              <a:avLst/>
              <a:gdLst/>
              <a:ahLst/>
              <a:cxnLst/>
              <a:rect l="0" t="0" r="0" b="0"/>
              <a:pathLst>
                <a:path w="523447" h="768581">
                  <a:moveTo>
                    <a:pt x="157928" y="0"/>
                  </a:moveTo>
                  <a:lnTo>
                    <a:pt x="130416" y="53875"/>
                  </a:lnTo>
                  <a:lnTo>
                    <a:pt x="118321" y="83423"/>
                  </a:lnTo>
                  <a:lnTo>
                    <a:pt x="87558" y="137878"/>
                  </a:lnTo>
                  <a:lnTo>
                    <a:pt x="55666" y="189646"/>
                  </a:lnTo>
                  <a:lnTo>
                    <a:pt x="51149" y="191941"/>
                  </a:lnTo>
                  <a:lnTo>
                    <a:pt x="48138" y="188792"/>
                  </a:lnTo>
                  <a:lnTo>
                    <a:pt x="46130" y="182013"/>
                  </a:lnTo>
                  <a:lnTo>
                    <a:pt x="50138" y="165123"/>
                  </a:lnTo>
                  <a:lnTo>
                    <a:pt x="79719" y="104992"/>
                  </a:lnTo>
                  <a:lnTo>
                    <a:pt x="129066" y="53541"/>
                  </a:lnTo>
                  <a:lnTo>
                    <a:pt x="149779" y="40174"/>
                  </a:lnTo>
                  <a:lnTo>
                    <a:pt x="187749" y="27241"/>
                  </a:lnTo>
                  <a:lnTo>
                    <a:pt x="214855" y="23805"/>
                  </a:lnTo>
                  <a:lnTo>
                    <a:pt x="239381" y="28518"/>
                  </a:lnTo>
                  <a:lnTo>
                    <a:pt x="293263" y="51068"/>
                  </a:lnTo>
                  <a:lnTo>
                    <a:pt x="332738" y="95936"/>
                  </a:lnTo>
                  <a:lnTo>
                    <a:pt x="340906" y="122577"/>
                  </a:lnTo>
                  <a:lnTo>
                    <a:pt x="342385" y="170460"/>
                  </a:lnTo>
                  <a:lnTo>
                    <a:pt x="337005" y="202102"/>
                  </a:lnTo>
                  <a:lnTo>
                    <a:pt x="320822" y="238476"/>
                  </a:lnTo>
                  <a:lnTo>
                    <a:pt x="266642" y="301536"/>
                  </a:lnTo>
                  <a:lnTo>
                    <a:pt x="263159" y="302800"/>
                  </a:lnTo>
                  <a:lnTo>
                    <a:pt x="262007" y="300132"/>
                  </a:lnTo>
                  <a:lnTo>
                    <a:pt x="262409" y="294845"/>
                  </a:lnTo>
                  <a:lnTo>
                    <a:pt x="272214" y="282730"/>
                  </a:lnTo>
                  <a:lnTo>
                    <a:pt x="279742" y="276224"/>
                  </a:lnTo>
                  <a:lnTo>
                    <a:pt x="300585" y="268995"/>
                  </a:lnTo>
                  <a:lnTo>
                    <a:pt x="326616" y="266952"/>
                  </a:lnTo>
                  <a:lnTo>
                    <a:pt x="371816" y="273549"/>
                  </a:lnTo>
                  <a:lnTo>
                    <a:pt x="430719" y="302716"/>
                  </a:lnTo>
                  <a:lnTo>
                    <a:pt x="465190" y="331240"/>
                  </a:lnTo>
                  <a:lnTo>
                    <a:pt x="501651" y="385254"/>
                  </a:lnTo>
                  <a:lnTo>
                    <a:pt x="520318" y="440394"/>
                  </a:lnTo>
                  <a:lnTo>
                    <a:pt x="523446" y="489366"/>
                  </a:lnTo>
                  <a:lnTo>
                    <a:pt x="517483" y="539751"/>
                  </a:lnTo>
                  <a:lnTo>
                    <a:pt x="501869" y="596171"/>
                  </a:lnTo>
                  <a:lnTo>
                    <a:pt x="480155" y="630538"/>
                  </a:lnTo>
                  <a:lnTo>
                    <a:pt x="460237" y="651076"/>
                  </a:lnTo>
                  <a:lnTo>
                    <a:pt x="421546" y="674623"/>
                  </a:lnTo>
                  <a:lnTo>
                    <a:pt x="359782" y="693652"/>
                  </a:lnTo>
                  <a:lnTo>
                    <a:pt x="310153" y="701926"/>
                  </a:lnTo>
                  <a:lnTo>
                    <a:pt x="254114" y="707497"/>
                  </a:lnTo>
                  <a:lnTo>
                    <a:pt x="200465" y="713437"/>
                  </a:lnTo>
                  <a:lnTo>
                    <a:pt x="141114" y="721033"/>
                  </a:lnTo>
                  <a:lnTo>
                    <a:pt x="79954" y="734968"/>
                  </a:lnTo>
                  <a:lnTo>
                    <a:pt x="27838" y="755918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76586" y="17669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73447" y="1145763"/>
              <a:ext cx="483349" cy="629960"/>
            </a:xfrm>
            <a:custGeom>
              <a:avLst/>
              <a:gdLst/>
              <a:ahLst/>
              <a:cxnLst/>
              <a:rect l="0" t="0" r="0" b="0"/>
              <a:pathLst>
                <a:path w="483349" h="629960">
                  <a:moveTo>
                    <a:pt x="276922" y="0"/>
                  </a:moveTo>
                  <a:lnTo>
                    <a:pt x="249365" y="7236"/>
                  </a:lnTo>
                  <a:lnTo>
                    <a:pt x="190023" y="6759"/>
                  </a:lnTo>
                  <a:lnTo>
                    <a:pt x="139260" y="2003"/>
                  </a:lnTo>
                  <a:lnTo>
                    <a:pt x="90294" y="594"/>
                  </a:lnTo>
                  <a:lnTo>
                    <a:pt x="62955" y="2604"/>
                  </a:lnTo>
                  <a:lnTo>
                    <a:pt x="43005" y="11296"/>
                  </a:lnTo>
                  <a:lnTo>
                    <a:pt x="18620" y="29344"/>
                  </a:lnTo>
                  <a:lnTo>
                    <a:pt x="6923" y="48917"/>
                  </a:lnTo>
                  <a:lnTo>
                    <a:pt x="2166" y="60687"/>
                  </a:lnTo>
                  <a:lnTo>
                    <a:pt x="0" y="86244"/>
                  </a:lnTo>
                  <a:lnTo>
                    <a:pt x="8477" y="130059"/>
                  </a:lnTo>
                  <a:lnTo>
                    <a:pt x="26714" y="191677"/>
                  </a:lnTo>
                  <a:lnTo>
                    <a:pt x="48816" y="248909"/>
                  </a:lnTo>
                  <a:lnTo>
                    <a:pt x="62541" y="305274"/>
                  </a:lnTo>
                  <a:lnTo>
                    <a:pt x="63811" y="319330"/>
                  </a:lnTo>
                  <a:lnTo>
                    <a:pt x="66998" y="326360"/>
                  </a:lnTo>
                  <a:lnTo>
                    <a:pt x="71462" y="328708"/>
                  </a:lnTo>
                  <a:lnTo>
                    <a:pt x="76777" y="327933"/>
                  </a:lnTo>
                  <a:lnTo>
                    <a:pt x="88923" y="317714"/>
                  </a:lnTo>
                  <a:lnTo>
                    <a:pt x="103289" y="303813"/>
                  </a:lnTo>
                  <a:lnTo>
                    <a:pt x="151284" y="281485"/>
                  </a:lnTo>
                  <a:lnTo>
                    <a:pt x="214768" y="274761"/>
                  </a:lnTo>
                  <a:lnTo>
                    <a:pt x="253046" y="277163"/>
                  </a:lnTo>
                  <a:lnTo>
                    <a:pt x="315372" y="291739"/>
                  </a:lnTo>
                  <a:lnTo>
                    <a:pt x="376785" y="314485"/>
                  </a:lnTo>
                  <a:lnTo>
                    <a:pt x="412186" y="339626"/>
                  </a:lnTo>
                  <a:lnTo>
                    <a:pt x="454770" y="398245"/>
                  </a:lnTo>
                  <a:lnTo>
                    <a:pt x="473507" y="434244"/>
                  </a:lnTo>
                  <a:lnTo>
                    <a:pt x="483348" y="477665"/>
                  </a:lnTo>
                  <a:lnTo>
                    <a:pt x="481084" y="539151"/>
                  </a:lnTo>
                  <a:lnTo>
                    <a:pt x="467006" y="576599"/>
                  </a:lnTo>
                  <a:lnTo>
                    <a:pt x="442427" y="604333"/>
                  </a:lnTo>
                  <a:lnTo>
                    <a:pt x="412918" y="621779"/>
                  </a:lnTo>
                  <a:lnTo>
                    <a:pt x="361930" y="629748"/>
                  </a:lnTo>
                  <a:lnTo>
                    <a:pt x="313678" y="629959"/>
                  </a:lnTo>
                  <a:lnTo>
                    <a:pt x="262336" y="623132"/>
                  </a:lnTo>
                  <a:lnTo>
                    <a:pt x="211249" y="614871"/>
                  </a:lnTo>
                  <a:lnTo>
                    <a:pt x="157711" y="608367"/>
                  </a:lnTo>
                  <a:lnTo>
                    <a:pt x="129523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71550" y="1461618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30371" y="7236"/>
                  </a:lnTo>
                  <a:lnTo>
                    <a:pt x="71029" y="9878"/>
                  </a:lnTo>
                  <a:lnTo>
                    <a:pt x="2962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2203" y="1251048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0" y="515897"/>
                  </a:moveTo>
                  <a:lnTo>
                    <a:pt x="9065" y="457280"/>
                  </a:lnTo>
                  <a:lnTo>
                    <a:pt x="10095" y="405722"/>
                  </a:lnTo>
                  <a:lnTo>
                    <a:pt x="15989" y="351581"/>
                  </a:lnTo>
                  <a:lnTo>
                    <a:pt x="18804" y="309897"/>
                  </a:lnTo>
                  <a:lnTo>
                    <a:pt x="20056" y="264074"/>
                  </a:lnTo>
                  <a:lnTo>
                    <a:pt x="20612" y="216412"/>
                  </a:lnTo>
                  <a:lnTo>
                    <a:pt x="20925" y="160309"/>
                  </a:lnTo>
                  <a:lnTo>
                    <a:pt x="21018" y="102871"/>
                  </a:lnTo>
                  <a:lnTo>
                    <a:pt x="21045" y="46988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24275" y="1093121"/>
              <a:ext cx="542310" cy="683811"/>
            </a:xfrm>
            <a:custGeom>
              <a:avLst/>
              <a:gdLst/>
              <a:ahLst/>
              <a:cxnLst/>
              <a:rect l="0" t="0" r="0" b="0"/>
              <a:pathLst>
                <a:path w="542310" h="683811">
                  <a:moveTo>
                    <a:pt x="0" y="0"/>
                  </a:moveTo>
                  <a:lnTo>
                    <a:pt x="48931" y="8333"/>
                  </a:lnTo>
                  <a:lnTo>
                    <a:pt x="96777" y="12998"/>
                  </a:lnTo>
                  <a:lnTo>
                    <a:pt x="151117" y="21788"/>
                  </a:lnTo>
                  <a:lnTo>
                    <a:pt x="211672" y="34922"/>
                  </a:lnTo>
                  <a:lnTo>
                    <a:pt x="261589" y="53631"/>
                  </a:lnTo>
                  <a:lnTo>
                    <a:pt x="315641" y="80632"/>
                  </a:lnTo>
                  <a:lnTo>
                    <a:pt x="371772" y="119623"/>
                  </a:lnTo>
                  <a:lnTo>
                    <a:pt x="408139" y="150578"/>
                  </a:lnTo>
                  <a:lnTo>
                    <a:pt x="459600" y="212219"/>
                  </a:lnTo>
                  <a:lnTo>
                    <a:pt x="496257" y="273886"/>
                  </a:lnTo>
                  <a:lnTo>
                    <a:pt x="524812" y="336925"/>
                  </a:lnTo>
                  <a:lnTo>
                    <a:pt x="535725" y="389773"/>
                  </a:lnTo>
                  <a:lnTo>
                    <a:pt x="542309" y="441872"/>
                  </a:lnTo>
                  <a:lnTo>
                    <a:pt x="535239" y="502054"/>
                  </a:lnTo>
                  <a:lnTo>
                    <a:pt x="522797" y="557028"/>
                  </a:lnTo>
                  <a:lnTo>
                    <a:pt x="504293" y="601003"/>
                  </a:lnTo>
                  <a:lnTo>
                    <a:pt x="477080" y="636823"/>
                  </a:lnTo>
                  <a:lnTo>
                    <a:pt x="426298" y="665258"/>
                  </a:lnTo>
                  <a:lnTo>
                    <a:pt x="387574" y="678175"/>
                  </a:lnTo>
                  <a:lnTo>
                    <a:pt x="333206" y="682522"/>
                  </a:lnTo>
                  <a:lnTo>
                    <a:pt x="274983" y="683810"/>
                  </a:lnTo>
                  <a:lnTo>
                    <a:pt x="224716" y="683022"/>
                  </a:lnTo>
                  <a:lnTo>
                    <a:pt x="169918" y="675899"/>
                  </a:lnTo>
                  <a:lnTo>
                    <a:pt x="108823" y="663012"/>
                  </a:lnTo>
                  <a:lnTo>
                    <a:pt x="59930" y="655802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99117" y="1502938"/>
              <a:ext cx="194207" cy="302048"/>
            </a:xfrm>
            <a:custGeom>
              <a:avLst/>
              <a:gdLst/>
              <a:ahLst/>
              <a:cxnLst/>
              <a:rect l="0" t="0" r="0" b="0"/>
              <a:pathLst>
                <a:path w="194207" h="302048">
                  <a:moveTo>
                    <a:pt x="9511" y="106079"/>
                  </a:moveTo>
                  <a:lnTo>
                    <a:pt x="20689" y="117258"/>
                  </a:lnTo>
                  <a:lnTo>
                    <a:pt x="38655" y="122746"/>
                  </a:lnTo>
                  <a:lnTo>
                    <a:pt x="100653" y="125388"/>
                  </a:lnTo>
                  <a:lnTo>
                    <a:pt x="134782" y="117390"/>
                  </a:lnTo>
                  <a:lnTo>
                    <a:pt x="174636" y="94319"/>
                  </a:lnTo>
                  <a:lnTo>
                    <a:pt x="182765" y="87710"/>
                  </a:lnTo>
                  <a:lnTo>
                    <a:pt x="191798" y="67890"/>
                  </a:lnTo>
                  <a:lnTo>
                    <a:pt x="194206" y="56053"/>
                  </a:lnTo>
                  <a:lnTo>
                    <a:pt x="193472" y="45822"/>
                  </a:lnTo>
                  <a:lnTo>
                    <a:pt x="186418" y="28216"/>
                  </a:lnTo>
                  <a:lnTo>
                    <a:pt x="169244" y="12592"/>
                  </a:lnTo>
                  <a:lnTo>
                    <a:pt x="158114" y="5150"/>
                  </a:lnTo>
                  <a:lnTo>
                    <a:pt x="136388" y="0"/>
                  </a:lnTo>
                  <a:lnTo>
                    <a:pt x="88255" y="6227"/>
                  </a:lnTo>
                  <a:lnTo>
                    <a:pt x="58708" y="20991"/>
                  </a:lnTo>
                  <a:lnTo>
                    <a:pt x="35136" y="40184"/>
                  </a:lnTo>
                  <a:lnTo>
                    <a:pt x="18923" y="66278"/>
                  </a:lnTo>
                  <a:lnTo>
                    <a:pt x="4134" y="107706"/>
                  </a:lnTo>
                  <a:lnTo>
                    <a:pt x="0" y="159736"/>
                  </a:lnTo>
                  <a:lnTo>
                    <a:pt x="2403" y="198017"/>
                  </a:lnTo>
                  <a:lnTo>
                    <a:pt x="13696" y="242393"/>
                  </a:lnTo>
                  <a:lnTo>
                    <a:pt x="29338" y="268781"/>
                  </a:lnTo>
                  <a:lnTo>
                    <a:pt x="54380" y="291417"/>
                  </a:lnTo>
                  <a:lnTo>
                    <a:pt x="77026" y="299586"/>
                  </a:lnTo>
                  <a:lnTo>
                    <a:pt x="101519" y="302047"/>
                  </a:lnTo>
                  <a:lnTo>
                    <a:pt x="124103" y="299241"/>
                  </a:lnTo>
                  <a:lnTo>
                    <a:pt x="142719" y="290974"/>
                  </a:lnTo>
                  <a:lnTo>
                    <a:pt x="163233" y="279406"/>
                  </a:lnTo>
                  <a:lnTo>
                    <a:pt x="177967" y="274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82368" y="1577042"/>
              <a:ext cx="320321" cy="232018"/>
            </a:xfrm>
            <a:custGeom>
              <a:avLst/>
              <a:gdLst/>
              <a:ahLst/>
              <a:cxnLst/>
              <a:rect l="0" t="0" r="0" b="0"/>
              <a:pathLst>
                <a:path w="320321" h="232018">
                  <a:moveTo>
                    <a:pt x="0" y="105675"/>
                  </a:moveTo>
                  <a:lnTo>
                    <a:pt x="0" y="154606"/>
                  </a:lnTo>
                  <a:lnTo>
                    <a:pt x="0" y="202451"/>
                  </a:lnTo>
                  <a:lnTo>
                    <a:pt x="0" y="224725"/>
                  </a:lnTo>
                  <a:lnTo>
                    <a:pt x="0" y="169713"/>
                  </a:lnTo>
                  <a:lnTo>
                    <a:pt x="0" y="115681"/>
                  </a:lnTo>
                  <a:lnTo>
                    <a:pt x="5590" y="59948"/>
                  </a:lnTo>
                  <a:lnTo>
                    <a:pt x="14573" y="38169"/>
                  </a:lnTo>
                  <a:lnTo>
                    <a:pt x="20244" y="29085"/>
                  </a:lnTo>
                  <a:lnTo>
                    <a:pt x="28704" y="24199"/>
                  </a:lnTo>
                  <a:lnTo>
                    <a:pt x="50582" y="21890"/>
                  </a:lnTo>
                  <a:lnTo>
                    <a:pt x="60628" y="25252"/>
                  </a:lnTo>
                  <a:lnTo>
                    <a:pt x="78029" y="38346"/>
                  </a:lnTo>
                  <a:lnTo>
                    <a:pt x="90441" y="58983"/>
                  </a:lnTo>
                  <a:lnTo>
                    <a:pt x="118971" y="116770"/>
                  </a:lnTo>
                  <a:lnTo>
                    <a:pt x="139872" y="177831"/>
                  </a:lnTo>
                  <a:lnTo>
                    <a:pt x="141211" y="181855"/>
                  </a:lnTo>
                  <a:lnTo>
                    <a:pt x="139579" y="176967"/>
                  </a:lnTo>
                  <a:lnTo>
                    <a:pt x="148680" y="120984"/>
                  </a:lnTo>
                  <a:lnTo>
                    <a:pt x="161690" y="60996"/>
                  </a:lnTo>
                  <a:lnTo>
                    <a:pt x="177630" y="29396"/>
                  </a:lnTo>
                  <a:lnTo>
                    <a:pt x="197171" y="5215"/>
                  </a:lnTo>
                  <a:lnTo>
                    <a:pt x="205147" y="1267"/>
                  </a:lnTo>
                  <a:lnTo>
                    <a:pt x="223368" y="0"/>
                  </a:lnTo>
                  <a:lnTo>
                    <a:pt x="240045" y="6455"/>
                  </a:lnTo>
                  <a:lnTo>
                    <a:pt x="275404" y="35253"/>
                  </a:lnTo>
                  <a:lnTo>
                    <a:pt x="294641" y="70121"/>
                  </a:lnTo>
                  <a:lnTo>
                    <a:pt x="311622" y="123825"/>
                  </a:lnTo>
                  <a:lnTo>
                    <a:pt x="320320" y="164345"/>
                  </a:lnTo>
                  <a:lnTo>
                    <a:pt x="316528" y="197928"/>
                  </a:lnTo>
                  <a:lnTo>
                    <a:pt x="305327" y="232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49751" y="1640603"/>
              <a:ext cx="218125" cy="203135"/>
            </a:xfrm>
            <a:custGeom>
              <a:avLst/>
              <a:gdLst/>
              <a:ahLst/>
              <a:cxnLst/>
              <a:rect l="0" t="0" r="0" b="0"/>
              <a:pathLst>
                <a:path w="218125" h="203135">
                  <a:moveTo>
                    <a:pt x="106400" y="42114"/>
                  </a:moveTo>
                  <a:lnTo>
                    <a:pt x="111989" y="25346"/>
                  </a:lnTo>
                  <a:lnTo>
                    <a:pt x="110126" y="19237"/>
                  </a:lnTo>
                  <a:lnTo>
                    <a:pt x="105374" y="13995"/>
                  </a:lnTo>
                  <a:lnTo>
                    <a:pt x="98697" y="9330"/>
                  </a:lnTo>
                  <a:lnTo>
                    <a:pt x="90736" y="8559"/>
                  </a:lnTo>
                  <a:lnTo>
                    <a:pt x="72532" y="13943"/>
                  </a:lnTo>
                  <a:lnTo>
                    <a:pt x="55862" y="27254"/>
                  </a:lnTo>
                  <a:lnTo>
                    <a:pt x="11828" y="84772"/>
                  </a:lnTo>
                  <a:lnTo>
                    <a:pt x="4747" y="95119"/>
                  </a:lnTo>
                  <a:lnTo>
                    <a:pt x="0" y="115975"/>
                  </a:lnTo>
                  <a:lnTo>
                    <a:pt x="6484" y="157959"/>
                  </a:lnTo>
                  <a:lnTo>
                    <a:pt x="18709" y="175879"/>
                  </a:lnTo>
                  <a:lnTo>
                    <a:pt x="35840" y="190472"/>
                  </a:lnTo>
                  <a:lnTo>
                    <a:pt x="55152" y="200858"/>
                  </a:lnTo>
                  <a:lnTo>
                    <a:pt x="75435" y="203134"/>
                  </a:lnTo>
                  <a:lnTo>
                    <a:pt x="134774" y="192043"/>
                  </a:lnTo>
                  <a:lnTo>
                    <a:pt x="157615" y="185568"/>
                  </a:lnTo>
                  <a:lnTo>
                    <a:pt x="176345" y="172552"/>
                  </a:lnTo>
                  <a:lnTo>
                    <a:pt x="207433" y="135600"/>
                  </a:lnTo>
                  <a:lnTo>
                    <a:pt x="215644" y="112129"/>
                  </a:lnTo>
                  <a:lnTo>
                    <a:pt x="218124" y="87270"/>
                  </a:lnTo>
                  <a:lnTo>
                    <a:pt x="215326" y="64523"/>
                  </a:lnTo>
                  <a:lnTo>
                    <a:pt x="201585" y="31986"/>
                  </a:lnTo>
                  <a:lnTo>
                    <a:pt x="186139" y="16946"/>
                  </a:lnTo>
                  <a:lnTo>
                    <a:pt x="167576" y="7531"/>
                  </a:lnTo>
                  <a:lnTo>
                    <a:pt x="1274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35135" y="1594142"/>
              <a:ext cx="229608" cy="266242"/>
            </a:xfrm>
            <a:custGeom>
              <a:avLst/>
              <a:gdLst/>
              <a:ahLst/>
              <a:cxnLst/>
              <a:rect l="0" t="0" r="0" b="0"/>
              <a:pathLst>
                <a:path w="229608" h="266242">
                  <a:moveTo>
                    <a:pt x="0" y="67518"/>
                  </a:moveTo>
                  <a:lnTo>
                    <a:pt x="17959" y="122562"/>
                  </a:lnTo>
                  <a:lnTo>
                    <a:pt x="28548" y="173971"/>
                  </a:lnTo>
                  <a:lnTo>
                    <a:pt x="38421" y="235911"/>
                  </a:lnTo>
                  <a:lnTo>
                    <a:pt x="40473" y="262072"/>
                  </a:lnTo>
                  <a:lnTo>
                    <a:pt x="39850" y="266241"/>
                  </a:lnTo>
                  <a:lnTo>
                    <a:pt x="38266" y="264341"/>
                  </a:lnTo>
                  <a:lnTo>
                    <a:pt x="25230" y="215230"/>
                  </a:lnTo>
                  <a:lnTo>
                    <a:pt x="21882" y="158523"/>
                  </a:lnTo>
                  <a:lnTo>
                    <a:pt x="26809" y="96933"/>
                  </a:lnTo>
                  <a:lnTo>
                    <a:pt x="40218" y="40876"/>
                  </a:lnTo>
                  <a:lnTo>
                    <a:pt x="51410" y="17073"/>
                  </a:lnTo>
                  <a:lnTo>
                    <a:pt x="60010" y="9321"/>
                  </a:lnTo>
                  <a:lnTo>
                    <a:pt x="82044" y="708"/>
                  </a:lnTo>
                  <a:lnTo>
                    <a:pt x="104314" y="0"/>
                  </a:lnTo>
                  <a:lnTo>
                    <a:pt x="124741" y="4755"/>
                  </a:lnTo>
                  <a:lnTo>
                    <a:pt x="150565" y="21755"/>
                  </a:lnTo>
                  <a:lnTo>
                    <a:pt x="178753" y="49669"/>
                  </a:lnTo>
                  <a:lnTo>
                    <a:pt x="217097" y="108437"/>
                  </a:lnTo>
                  <a:lnTo>
                    <a:pt x="227322" y="146452"/>
                  </a:lnTo>
                  <a:lnTo>
                    <a:pt x="229607" y="201220"/>
                  </a:lnTo>
                  <a:lnTo>
                    <a:pt x="221099" y="257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34337" y="1603428"/>
              <a:ext cx="216817" cy="255452"/>
            </a:xfrm>
            <a:custGeom>
              <a:avLst/>
              <a:gdLst/>
              <a:ahLst/>
              <a:cxnLst/>
              <a:rect l="0" t="0" r="0" b="0"/>
              <a:pathLst>
                <a:path w="216817" h="255452">
                  <a:moveTo>
                    <a:pt x="153524" y="5589"/>
                  </a:moveTo>
                  <a:lnTo>
                    <a:pt x="136756" y="0"/>
                  </a:lnTo>
                  <a:lnTo>
                    <a:pt x="85178" y="4442"/>
                  </a:lnTo>
                  <a:lnTo>
                    <a:pt x="50995" y="14478"/>
                  </a:lnTo>
                  <a:lnTo>
                    <a:pt x="10459" y="44902"/>
                  </a:lnTo>
                  <a:lnTo>
                    <a:pt x="2202" y="64786"/>
                  </a:lnTo>
                  <a:lnTo>
                    <a:pt x="0" y="76639"/>
                  </a:lnTo>
                  <a:lnTo>
                    <a:pt x="3793" y="96048"/>
                  </a:lnTo>
                  <a:lnTo>
                    <a:pt x="8080" y="104500"/>
                  </a:lnTo>
                  <a:lnTo>
                    <a:pt x="16787" y="110134"/>
                  </a:lnTo>
                  <a:lnTo>
                    <a:pt x="77993" y="125508"/>
                  </a:lnTo>
                  <a:lnTo>
                    <a:pt x="140559" y="137324"/>
                  </a:lnTo>
                  <a:lnTo>
                    <a:pt x="194147" y="167736"/>
                  </a:lnTo>
                  <a:lnTo>
                    <a:pt x="210963" y="181380"/>
                  </a:lnTo>
                  <a:lnTo>
                    <a:pt x="215213" y="189463"/>
                  </a:lnTo>
                  <a:lnTo>
                    <a:pt x="216816" y="207804"/>
                  </a:lnTo>
                  <a:lnTo>
                    <a:pt x="210510" y="224534"/>
                  </a:lnTo>
                  <a:lnTo>
                    <a:pt x="205553" y="232271"/>
                  </a:lnTo>
                  <a:lnTo>
                    <a:pt x="190686" y="243987"/>
                  </a:lnTo>
                  <a:lnTo>
                    <a:pt x="181808" y="248749"/>
                  </a:lnTo>
                  <a:lnTo>
                    <a:pt x="141367" y="255451"/>
                  </a:lnTo>
                  <a:lnTo>
                    <a:pt x="82536" y="249310"/>
                  </a:lnTo>
                  <a:lnTo>
                    <a:pt x="31400" y="239952"/>
                  </a:lnTo>
                  <a:lnTo>
                    <a:pt x="16653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66845" y="1324748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58216"/>
                  </a:lnTo>
                  <a:lnTo>
                    <a:pt x="10490" y="214136"/>
                  </a:lnTo>
                  <a:lnTo>
                    <a:pt x="10521" y="270243"/>
                  </a:lnTo>
                  <a:lnTo>
                    <a:pt x="10527" y="326385"/>
                  </a:lnTo>
                  <a:lnTo>
                    <a:pt x="10528" y="382536"/>
                  </a:lnTo>
                  <a:lnTo>
                    <a:pt x="10528" y="445923"/>
                  </a:lnTo>
                  <a:lnTo>
                    <a:pt x="10528" y="498478"/>
                  </a:lnTo>
                  <a:lnTo>
                    <a:pt x="10528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87861" y="1461618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0"/>
                  </a:moveTo>
                  <a:lnTo>
                    <a:pt x="335409" y="0"/>
                  </a:lnTo>
                  <a:lnTo>
                    <a:pt x="286052" y="5590"/>
                  </a:lnTo>
                  <a:lnTo>
                    <a:pt x="236444" y="9065"/>
                  </a:lnTo>
                  <a:lnTo>
                    <a:pt x="182881" y="10095"/>
                  </a:lnTo>
                  <a:lnTo>
                    <a:pt x="124376" y="15989"/>
                  </a:lnTo>
                  <a:lnTo>
                    <a:pt x="68177" y="19556"/>
                  </a:lnTo>
                  <a:lnTo>
                    <a:pt x="38489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80709" y="1587960"/>
              <a:ext cx="186220" cy="238824"/>
            </a:xfrm>
            <a:custGeom>
              <a:avLst/>
              <a:gdLst/>
              <a:ahLst/>
              <a:cxnLst/>
              <a:rect l="0" t="0" r="0" b="0"/>
              <a:pathLst>
                <a:path w="186220" h="238824">
                  <a:moveTo>
                    <a:pt x="7235" y="42114"/>
                  </a:moveTo>
                  <a:lnTo>
                    <a:pt x="0" y="69670"/>
                  </a:lnTo>
                  <a:lnTo>
                    <a:pt x="476" y="125893"/>
                  </a:lnTo>
                  <a:lnTo>
                    <a:pt x="11489" y="187995"/>
                  </a:lnTo>
                  <a:lnTo>
                    <a:pt x="22590" y="238823"/>
                  </a:lnTo>
                  <a:lnTo>
                    <a:pt x="6695" y="176736"/>
                  </a:lnTo>
                  <a:lnTo>
                    <a:pt x="2316" y="148739"/>
                  </a:lnTo>
                  <a:lnTo>
                    <a:pt x="9036" y="89346"/>
                  </a:lnTo>
                  <a:lnTo>
                    <a:pt x="17394" y="65446"/>
                  </a:lnTo>
                  <a:lnTo>
                    <a:pt x="32807" y="43125"/>
                  </a:lnTo>
                  <a:lnTo>
                    <a:pt x="51355" y="27746"/>
                  </a:lnTo>
                  <a:lnTo>
                    <a:pt x="91860" y="8341"/>
                  </a:lnTo>
                  <a:lnTo>
                    <a:pt x="146957" y="1648"/>
                  </a:lnTo>
                  <a:lnTo>
                    <a:pt x="1862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69641" y="1623936"/>
              <a:ext cx="239443" cy="227238"/>
            </a:xfrm>
            <a:custGeom>
              <a:avLst/>
              <a:gdLst/>
              <a:ahLst/>
              <a:cxnLst/>
              <a:rect l="0" t="0" r="0" b="0"/>
              <a:pathLst>
                <a:path w="239443" h="227238">
                  <a:moveTo>
                    <a:pt x="155215" y="27195"/>
                  </a:moveTo>
                  <a:lnTo>
                    <a:pt x="149625" y="10428"/>
                  </a:lnTo>
                  <a:lnTo>
                    <a:pt x="143299" y="5488"/>
                  </a:lnTo>
                  <a:lnTo>
                    <a:pt x="123793" y="0"/>
                  </a:lnTo>
                  <a:lnTo>
                    <a:pt x="92092" y="2500"/>
                  </a:lnTo>
                  <a:lnTo>
                    <a:pt x="74128" y="10760"/>
                  </a:lnTo>
                  <a:lnTo>
                    <a:pt x="58345" y="23401"/>
                  </a:lnTo>
                  <a:lnTo>
                    <a:pt x="22037" y="75785"/>
                  </a:lnTo>
                  <a:lnTo>
                    <a:pt x="3389" y="122321"/>
                  </a:lnTo>
                  <a:lnTo>
                    <a:pt x="0" y="148242"/>
                  </a:lnTo>
                  <a:lnTo>
                    <a:pt x="4731" y="172241"/>
                  </a:lnTo>
                  <a:lnTo>
                    <a:pt x="20550" y="202363"/>
                  </a:lnTo>
                  <a:lnTo>
                    <a:pt x="26834" y="210654"/>
                  </a:lnTo>
                  <a:lnTo>
                    <a:pt x="35703" y="215012"/>
                  </a:lnTo>
                  <a:lnTo>
                    <a:pt x="58035" y="216734"/>
                  </a:lnTo>
                  <a:lnTo>
                    <a:pt x="91326" y="205538"/>
                  </a:lnTo>
                  <a:lnTo>
                    <a:pt x="117826" y="187402"/>
                  </a:lnTo>
                  <a:lnTo>
                    <a:pt x="134908" y="161622"/>
                  </a:lnTo>
                  <a:lnTo>
                    <a:pt x="149990" y="120299"/>
                  </a:lnTo>
                  <a:lnTo>
                    <a:pt x="153666" y="92346"/>
                  </a:lnTo>
                  <a:lnTo>
                    <a:pt x="160601" y="133665"/>
                  </a:lnTo>
                  <a:lnTo>
                    <a:pt x="181538" y="173659"/>
                  </a:lnTo>
                  <a:lnTo>
                    <a:pt x="211323" y="205302"/>
                  </a:lnTo>
                  <a:lnTo>
                    <a:pt x="239442" y="227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82808" y="1324748"/>
              <a:ext cx="31561" cy="494840"/>
            </a:xfrm>
            <a:custGeom>
              <a:avLst/>
              <a:gdLst/>
              <a:ahLst/>
              <a:cxnLst/>
              <a:rect l="0" t="0" r="0" b="0"/>
              <a:pathLst>
                <a:path w="31561" h="494840">
                  <a:moveTo>
                    <a:pt x="10503" y="0"/>
                  </a:moveTo>
                  <a:lnTo>
                    <a:pt x="2170" y="55170"/>
                  </a:lnTo>
                  <a:lnTo>
                    <a:pt x="626" y="110323"/>
                  </a:lnTo>
                  <a:lnTo>
                    <a:pt x="103" y="170881"/>
                  </a:lnTo>
                  <a:lnTo>
                    <a:pt x="0" y="227903"/>
                  </a:lnTo>
                  <a:lnTo>
                    <a:pt x="3100" y="284227"/>
                  </a:lnTo>
                  <a:lnTo>
                    <a:pt x="8309" y="335729"/>
                  </a:lnTo>
                  <a:lnTo>
                    <a:pt x="12972" y="390374"/>
                  </a:lnTo>
                  <a:lnTo>
                    <a:pt x="19440" y="445868"/>
                  </a:lnTo>
                  <a:lnTo>
                    <a:pt x="3156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56441" y="1504021"/>
              <a:ext cx="284271" cy="20769"/>
            </a:xfrm>
            <a:custGeom>
              <a:avLst/>
              <a:gdLst/>
              <a:ahLst/>
              <a:cxnLst/>
              <a:rect l="0" t="0" r="0" b="0"/>
              <a:pathLst>
                <a:path w="284271" h="20769">
                  <a:moveTo>
                    <a:pt x="284270" y="10240"/>
                  </a:moveTo>
                  <a:lnTo>
                    <a:pt x="225652" y="1175"/>
                  </a:lnTo>
                  <a:lnTo>
                    <a:pt x="163073" y="0"/>
                  </a:lnTo>
                  <a:lnTo>
                    <a:pt x="111749" y="967"/>
                  </a:lnTo>
                  <a:lnTo>
                    <a:pt x="60667" y="8142"/>
                  </a:lnTo>
                  <a:lnTo>
                    <a:pt x="0" y="20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03882" y="1682717"/>
              <a:ext cx="21057" cy="178985"/>
            </a:xfrm>
            <a:custGeom>
              <a:avLst/>
              <a:gdLst/>
              <a:ahLst/>
              <a:cxnLst/>
              <a:rect l="0" t="0" r="0" b="0"/>
              <a:pathLst>
                <a:path w="21057" h="178985">
                  <a:moveTo>
                    <a:pt x="0" y="0"/>
                  </a:moveTo>
                  <a:lnTo>
                    <a:pt x="8333" y="54144"/>
                  </a:lnTo>
                  <a:lnTo>
                    <a:pt x="15684" y="109091"/>
                  </a:lnTo>
                  <a:lnTo>
                    <a:pt x="20349" y="166545"/>
                  </a:lnTo>
                  <a:lnTo>
                    <a:pt x="2105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14410" y="15037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98638" y="1577432"/>
              <a:ext cx="168457" cy="241188"/>
            </a:xfrm>
            <a:custGeom>
              <a:avLst/>
              <a:gdLst/>
              <a:ahLst/>
              <a:cxnLst/>
              <a:rect l="0" t="0" r="0" b="0"/>
              <a:pathLst>
                <a:path w="168457" h="241188">
                  <a:moveTo>
                    <a:pt x="0" y="0"/>
                  </a:moveTo>
                  <a:lnTo>
                    <a:pt x="26364" y="62280"/>
                  </a:lnTo>
                  <a:lnTo>
                    <a:pt x="54309" y="124607"/>
                  </a:lnTo>
                  <a:lnTo>
                    <a:pt x="91701" y="185885"/>
                  </a:lnTo>
                  <a:lnTo>
                    <a:pt x="113347" y="228570"/>
                  </a:lnTo>
                  <a:lnTo>
                    <a:pt x="129925" y="241187"/>
                  </a:lnTo>
                  <a:lnTo>
                    <a:pt x="135750" y="240340"/>
                  </a:lnTo>
                  <a:lnTo>
                    <a:pt x="139633" y="235096"/>
                  </a:lnTo>
                  <a:lnTo>
                    <a:pt x="153612" y="180178"/>
                  </a:lnTo>
                  <a:lnTo>
                    <a:pt x="157076" y="122765"/>
                  </a:lnTo>
                  <a:lnTo>
                    <a:pt x="163349" y="61035"/>
                  </a:lnTo>
                  <a:lnTo>
                    <a:pt x="16845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22744" y="1592097"/>
              <a:ext cx="365491" cy="305413"/>
            </a:xfrm>
            <a:custGeom>
              <a:avLst/>
              <a:gdLst/>
              <a:ahLst/>
              <a:cxnLst/>
              <a:rect l="0" t="0" r="0" b="0"/>
              <a:pathLst>
                <a:path w="365491" h="305413">
                  <a:moveTo>
                    <a:pt x="18050" y="59034"/>
                  </a:moveTo>
                  <a:lnTo>
                    <a:pt x="55136" y="110570"/>
                  </a:lnTo>
                  <a:lnTo>
                    <a:pt x="97412" y="140762"/>
                  </a:lnTo>
                  <a:lnTo>
                    <a:pt x="121562" y="148000"/>
                  </a:lnTo>
                  <a:lnTo>
                    <a:pt x="148283" y="148878"/>
                  </a:lnTo>
                  <a:lnTo>
                    <a:pt x="167958" y="141469"/>
                  </a:lnTo>
                  <a:lnTo>
                    <a:pt x="192189" y="124143"/>
                  </a:lnTo>
                  <a:lnTo>
                    <a:pt x="208596" y="98603"/>
                  </a:lnTo>
                  <a:lnTo>
                    <a:pt x="210752" y="75840"/>
                  </a:lnTo>
                  <a:lnTo>
                    <a:pt x="206640" y="52466"/>
                  </a:lnTo>
                  <a:lnTo>
                    <a:pt x="191172" y="26152"/>
                  </a:lnTo>
                  <a:lnTo>
                    <a:pt x="178441" y="10885"/>
                  </a:lnTo>
                  <a:lnTo>
                    <a:pt x="155625" y="2540"/>
                  </a:lnTo>
                  <a:lnTo>
                    <a:pt x="128327" y="0"/>
                  </a:lnTo>
                  <a:lnTo>
                    <a:pt x="104497" y="2771"/>
                  </a:lnTo>
                  <a:lnTo>
                    <a:pt x="71349" y="16497"/>
                  </a:lnTo>
                  <a:lnTo>
                    <a:pt x="44891" y="40971"/>
                  </a:lnTo>
                  <a:lnTo>
                    <a:pt x="10940" y="99347"/>
                  </a:lnTo>
                  <a:lnTo>
                    <a:pt x="3192" y="122575"/>
                  </a:lnTo>
                  <a:lnTo>
                    <a:pt x="0" y="161959"/>
                  </a:lnTo>
                  <a:lnTo>
                    <a:pt x="8808" y="214069"/>
                  </a:lnTo>
                  <a:lnTo>
                    <a:pt x="16281" y="235563"/>
                  </a:lnTo>
                  <a:lnTo>
                    <a:pt x="34813" y="260818"/>
                  </a:lnTo>
                  <a:lnTo>
                    <a:pt x="63181" y="281949"/>
                  </a:lnTo>
                  <a:lnTo>
                    <a:pt x="114095" y="300162"/>
                  </a:lnTo>
                  <a:lnTo>
                    <a:pt x="140286" y="305412"/>
                  </a:lnTo>
                  <a:lnTo>
                    <a:pt x="191933" y="299251"/>
                  </a:lnTo>
                  <a:lnTo>
                    <a:pt x="246589" y="286768"/>
                  </a:lnTo>
                  <a:lnTo>
                    <a:pt x="306822" y="265802"/>
                  </a:lnTo>
                  <a:lnTo>
                    <a:pt x="365490" y="248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075888" y="2394574"/>
            <a:ext cx="2945936" cy="962175"/>
            <a:chOff x="3075888" y="2394574"/>
            <a:chExt cx="2945936" cy="962175"/>
          </a:xfrm>
        </p:grpSpPr>
        <p:sp>
          <p:nvSpPr>
            <p:cNvPr id="24" name="Freeform 23"/>
            <p:cNvSpPr/>
            <p:nvPr/>
          </p:nvSpPr>
          <p:spPr>
            <a:xfrm>
              <a:off x="3075888" y="2394574"/>
              <a:ext cx="416678" cy="684144"/>
            </a:xfrm>
            <a:custGeom>
              <a:avLst/>
              <a:gdLst/>
              <a:ahLst/>
              <a:cxnLst/>
              <a:rect l="0" t="0" r="0" b="0"/>
              <a:pathLst>
                <a:path w="416678" h="684144">
                  <a:moveTo>
                    <a:pt x="6066" y="667376"/>
                  </a:moveTo>
                  <a:lnTo>
                    <a:pt x="477" y="684143"/>
                  </a:lnTo>
                  <a:lnTo>
                    <a:pt x="0" y="683234"/>
                  </a:lnTo>
                  <a:lnTo>
                    <a:pt x="10625" y="624389"/>
                  </a:lnTo>
                  <a:lnTo>
                    <a:pt x="20415" y="574831"/>
                  </a:lnTo>
                  <a:lnTo>
                    <a:pt x="34203" y="515258"/>
                  </a:lnTo>
                  <a:lnTo>
                    <a:pt x="46108" y="451982"/>
                  </a:lnTo>
                  <a:lnTo>
                    <a:pt x="53155" y="394025"/>
                  </a:lnTo>
                  <a:lnTo>
                    <a:pt x="57063" y="341758"/>
                  </a:lnTo>
                  <a:lnTo>
                    <a:pt x="65619" y="281005"/>
                  </a:lnTo>
                  <a:lnTo>
                    <a:pt x="71642" y="220132"/>
                  </a:lnTo>
                  <a:lnTo>
                    <a:pt x="78161" y="168030"/>
                  </a:lnTo>
                  <a:lnTo>
                    <a:pt x="80618" y="113848"/>
                  </a:lnTo>
                  <a:lnTo>
                    <a:pt x="88036" y="61898"/>
                  </a:lnTo>
                  <a:lnTo>
                    <a:pt x="95437" y="7183"/>
                  </a:lnTo>
                  <a:lnTo>
                    <a:pt x="101911" y="1469"/>
                  </a:lnTo>
                  <a:lnTo>
                    <a:pt x="110907" y="0"/>
                  </a:lnTo>
                  <a:lnTo>
                    <a:pt x="121583" y="1360"/>
                  </a:lnTo>
                  <a:lnTo>
                    <a:pt x="131041" y="8116"/>
                  </a:lnTo>
                  <a:lnTo>
                    <a:pt x="154359" y="43231"/>
                  </a:lnTo>
                  <a:lnTo>
                    <a:pt x="182814" y="98447"/>
                  </a:lnTo>
                  <a:lnTo>
                    <a:pt x="202633" y="149279"/>
                  </a:lnTo>
                  <a:lnTo>
                    <a:pt x="234650" y="212743"/>
                  </a:lnTo>
                  <a:lnTo>
                    <a:pt x="255116" y="264793"/>
                  </a:lnTo>
                  <a:lnTo>
                    <a:pt x="280476" y="320135"/>
                  </a:lnTo>
                  <a:lnTo>
                    <a:pt x="302425" y="376127"/>
                  </a:lnTo>
                  <a:lnTo>
                    <a:pt x="325262" y="432247"/>
                  </a:lnTo>
                  <a:lnTo>
                    <a:pt x="342251" y="494632"/>
                  </a:lnTo>
                  <a:lnTo>
                    <a:pt x="356411" y="544053"/>
                  </a:lnTo>
                  <a:lnTo>
                    <a:pt x="382156" y="597782"/>
                  </a:lnTo>
                  <a:lnTo>
                    <a:pt x="405300" y="649762"/>
                  </a:lnTo>
                  <a:lnTo>
                    <a:pt x="416677" y="667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08296" y="286190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2249" y="3119"/>
                  </a:lnTo>
                  <a:lnTo>
                    <a:pt x="76946" y="14654"/>
                  </a:lnTo>
                  <a:lnTo>
                    <a:pt x="19390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61086" y="2408903"/>
              <a:ext cx="257864" cy="656009"/>
            </a:xfrm>
            <a:custGeom>
              <a:avLst/>
              <a:gdLst/>
              <a:ahLst/>
              <a:cxnLst/>
              <a:rect l="0" t="0" r="0" b="0"/>
              <a:pathLst>
                <a:path w="257864" h="656009">
                  <a:moveTo>
                    <a:pt x="131521" y="474063"/>
                  </a:moveTo>
                  <a:lnTo>
                    <a:pt x="121945" y="442780"/>
                  </a:lnTo>
                  <a:lnTo>
                    <a:pt x="111278" y="426624"/>
                  </a:lnTo>
                  <a:lnTo>
                    <a:pt x="103987" y="422550"/>
                  </a:lnTo>
                  <a:lnTo>
                    <a:pt x="86528" y="421142"/>
                  </a:lnTo>
                  <a:lnTo>
                    <a:pt x="56969" y="432516"/>
                  </a:lnTo>
                  <a:lnTo>
                    <a:pt x="42625" y="447409"/>
                  </a:lnTo>
                  <a:lnTo>
                    <a:pt x="6687" y="496939"/>
                  </a:lnTo>
                  <a:lnTo>
                    <a:pt x="0" y="522054"/>
                  </a:lnTo>
                  <a:lnTo>
                    <a:pt x="4113" y="582372"/>
                  </a:lnTo>
                  <a:lnTo>
                    <a:pt x="14091" y="618068"/>
                  </a:lnTo>
                  <a:lnTo>
                    <a:pt x="25128" y="635941"/>
                  </a:lnTo>
                  <a:lnTo>
                    <a:pt x="40951" y="648564"/>
                  </a:lnTo>
                  <a:lnTo>
                    <a:pt x="50084" y="653568"/>
                  </a:lnTo>
                  <a:lnTo>
                    <a:pt x="72710" y="656008"/>
                  </a:lnTo>
                  <a:lnTo>
                    <a:pt x="96024" y="652023"/>
                  </a:lnTo>
                  <a:lnTo>
                    <a:pt x="114185" y="642454"/>
                  </a:lnTo>
                  <a:lnTo>
                    <a:pt x="137563" y="612733"/>
                  </a:lnTo>
                  <a:lnTo>
                    <a:pt x="166423" y="551194"/>
                  </a:lnTo>
                  <a:lnTo>
                    <a:pt x="186446" y="495356"/>
                  </a:lnTo>
                  <a:lnTo>
                    <a:pt x="201165" y="433382"/>
                  </a:lnTo>
                  <a:lnTo>
                    <a:pt x="204419" y="376080"/>
                  </a:lnTo>
                  <a:lnTo>
                    <a:pt x="212298" y="319700"/>
                  </a:lnTo>
                  <a:lnTo>
                    <a:pt x="211948" y="263504"/>
                  </a:lnTo>
                  <a:lnTo>
                    <a:pt x="206549" y="207343"/>
                  </a:lnTo>
                  <a:lnTo>
                    <a:pt x="204313" y="147680"/>
                  </a:lnTo>
                  <a:lnTo>
                    <a:pt x="196893" y="86198"/>
                  </a:lnTo>
                  <a:lnTo>
                    <a:pt x="187285" y="32236"/>
                  </a:lnTo>
                  <a:lnTo>
                    <a:pt x="180482" y="5124"/>
                  </a:lnTo>
                  <a:lnTo>
                    <a:pt x="175860" y="0"/>
                  </a:lnTo>
                  <a:lnTo>
                    <a:pt x="170438" y="93"/>
                  </a:lnTo>
                  <a:lnTo>
                    <a:pt x="164485" y="3665"/>
                  </a:lnTo>
                  <a:lnTo>
                    <a:pt x="154750" y="23232"/>
                  </a:lnTo>
                  <a:lnTo>
                    <a:pt x="148864" y="52595"/>
                  </a:lnTo>
                  <a:lnTo>
                    <a:pt x="150957" y="109757"/>
                  </a:lnTo>
                  <a:lnTo>
                    <a:pt x="151858" y="154612"/>
                  </a:lnTo>
                  <a:lnTo>
                    <a:pt x="157954" y="209135"/>
                  </a:lnTo>
                  <a:lnTo>
                    <a:pt x="167169" y="271693"/>
                  </a:lnTo>
                  <a:lnTo>
                    <a:pt x="173881" y="318220"/>
                  </a:lnTo>
                  <a:lnTo>
                    <a:pt x="180763" y="365025"/>
                  </a:lnTo>
                  <a:lnTo>
                    <a:pt x="191215" y="427327"/>
                  </a:lnTo>
                  <a:lnTo>
                    <a:pt x="199381" y="469574"/>
                  </a:lnTo>
                  <a:lnTo>
                    <a:pt x="198941" y="505488"/>
                  </a:lnTo>
                  <a:lnTo>
                    <a:pt x="212068" y="542905"/>
                  </a:lnTo>
                  <a:lnTo>
                    <a:pt x="230776" y="568680"/>
                  </a:lnTo>
                  <a:lnTo>
                    <a:pt x="257863" y="589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50534" y="2893494"/>
              <a:ext cx="134409" cy="463255"/>
            </a:xfrm>
            <a:custGeom>
              <a:avLst/>
              <a:gdLst/>
              <a:ahLst/>
              <a:cxnLst/>
              <a:rect l="0" t="0" r="0" b="0"/>
              <a:pathLst>
                <a:path w="134409" h="463255">
                  <a:moveTo>
                    <a:pt x="94756" y="0"/>
                  </a:moveTo>
                  <a:lnTo>
                    <a:pt x="97876" y="57264"/>
                  </a:lnTo>
                  <a:lnTo>
                    <a:pt x="106209" y="106654"/>
                  </a:lnTo>
                  <a:lnTo>
                    <a:pt x="119505" y="164567"/>
                  </a:lnTo>
                  <a:lnTo>
                    <a:pt x="126162" y="224273"/>
                  </a:lnTo>
                  <a:lnTo>
                    <a:pt x="134408" y="275408"/>
                  </a:lnTo>
                  <a:lnTo>
                    <a:pt x="133437" y="301388"/>
                  </a:lnTo>
                  <a:lnTo>
                    <a:pt x="113749" y="346663"/>
                  </a:lnTo>
                  <a:lnTo>
                    <a:pt x="99688" y="366982"/>
                  </a:lnTo>
                  <a:lnTo>
                    <a:pt x="42793" y="413680"/>
                  </a:lnTo>
                  <a:lnTo>
                    <a:pt x="14475" y="44211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76876" y="27250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82161" y="2701532"/>
              <a:ext cx="263214" cy="301228"/>
            </a:xfrm>
            <a:custGeom>
              <a:avLst/>
              <a:gdLst/>
              <a:ahLst/>
              <a:cxnLst/>
              <a:rect l="0" t="0" r="0" b="0"/>
              <a:pathLst>
                <a:path w="263214" h="301228">
                  <a:moveTo>
                    <a:pt x="0" y="160376"/>
                  </a:moveTo>
                  <a:lnTo>
                    <a:pt x="26387" y="176017"/>
                  </a:lnTo>
                  <a:lnTo>
                    <a:pt x="49552" y="184096"/>
                  </a:lnTo>
                  <a:lnTo>
                    <a:pt x="88902" y="184042"/>
                  </a:lnTo>
                  <a:lnTo>
                    <a:pt x="124608" y="176617"/>
                  </a:lnTo>
                  <a:lnTo>
                    <a:pt x="180296" y="142098"/>
                  </a:lnTo>
                  <a:lnTo>
                    <a:pt x="194385" y="125347"/>
                  </a:lnTo>
                  <a:lnTo>
                    <a:pt x="212962" y="85996"/>
                  </a:lnTo>
                  <a:lnTo>
                    <a:pt x="214363" y="65317"/>
                  </a:lnTo>
                  <a:lnTo>
                    <a:pt x="205730" y="23446"/>
                  </a:lnTo>
                  <a:lnTo>
                    <a:pt x="199155" y="15277"/>
                  </a:lnTo>
                  <a:lnTo>
                    <a:pt x="179370" y="3081"/>
                  </a:lnTo>
                  <a:lnTo>
                    <a:pt x="154980" y="0"/>
                  </a:lnTo>
                  <a:lnTo>
                    <a:pt x="130881" y="3700"/>
                  </a:lnTo>
                  <a:lnTo>
                    <a:pt x="112372" y="13144"/>
                  </a:lnTo>
                  <a:lnTo>
                    <a:pt x="88798" y="37203"/>
                  </a:lnTo>
                  <a:lnTo>
                    <a:pt x="60371" y="97484"/>
                  </a:lnTo>
                  <a:lnTo>
                    <a:pt x="53000" y="148950"/>
                  </a:lnTo>
                  <a:lnTo>
                    <a:pt x="48199" y="194945"/>
                  </a:lnTo>
                  <a:lnTo>
                    <a:pt x="54957" y="220194"/>
                  </a:lnTo>
                  <a:lnTo>
                    <a:pt x="71916" y="248550"/>
                  </a:lnTo>
                  <a:lnTo>
                    <a:pt x="97348" y="271770"/>
                  </a:lnTo>
                  <a:lnTo>
                    <a:pt x="158155" y="300060"/>
                  </a:lnTo>
                  <a:lnTo>
                    <a:pt x="179086" y="301227"/>
                  </a:lnTo>
                  <a:lnTo>
                    <a:pt x="230471" y="289366"/>
                  </a:lnTo>
                  <a:lnTo>
                    <a:pt x="263213" y="276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25368" y="2681779"/>
              <a:ext cx="246390" cy="271994"/>
            </a:xfrm>
            <a:custGeom>
              <a:avLst/>
              <a:gdLst/>
              <a:ahLst/>
              <a:cxnLst/>
              <a:rect l="0" t="0" r="0" b="0"/>
              <a:pathLst>
                <a:path w="246390" h="271994">
                  <a:moveTo>
                    <a:pt x="172690" y="32730"/>
                  </a:moveTo>
                  <a:lnTo>
                    <a:pt x="137792" y="3422"/>
                  </a:lnTo>
                  <a:lnTo>
                    <a:pt x="128367" y="323"/>
                  </a:lnTo>
                  <a:lnTo>
                    <a:pt x="108537" y="0"/>
                  </a:lnTo>
                  <a:lnTo>
                    <a:pt x="77642" y="6395"/>
                  </a:lnTo>
                  <a:lnTo>
                    <a:pt x="51851" y="21288"/>
                  </a:lnTo>
                  <a:lnTo>
                    <a:pt x="29391" y="46108"/>
                  </a:lnTo>
                  <a:lnTo>
                    <a:pt x="9246" y="87106"/>
                  </a:lnTo>
                  <a:lnTo>
                    <a:pt x="0" y="125531"/>
                  </a:lnTo>
                  <a:lnTo>
                    <a:pt x="1572" y="152744"/>
                  </a:lnTo>
                  <a:lnTo>
                    <a:pt x="23669" y="210882"/>
                  </a:lnTo>
                  <a:lnTo>
                    <a:pt x="27719" y="221688"/>
                  </a:lnTo>
                  <a:lnTo>
                    <a:pt x="44698" y="239934"/>
                  </a:lnTo>
                  <a:lnTo>
                    <a:pt x="88136" y="265122"/>
                  </a:lnTo>
                  <a:lnTo>
                    <a:pt x="125540" y="271993"/>
                  </a:lnTo>
                  <a:lnTo>
                    <a:pt x="187336" y="264739"/>
                  </a:lnTo>
                  <a:lnTo>
                    <a:pt x="246389" y="243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87571" y="239865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1170" y="176617"/>
                  </a:lnTo>
                  <a:lnTo>
                    <a:pt x="7235" y="225986"/>
                  </a:lnTo>
                  <a:lnTo>
                    <a:pt x="9553" y="276489"/>
                  </a:lnTo>
                  <a:lnTo>
                    <a:pt x="13455" y="336068"/>
                  </a:lnTo>
                  <a:lnTo>
                    <a:pt x="19555" y="398486"/>
                  </a:lnTo>
                  <a:lnTo>
                    <a:pt x="29192" y="452298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577001" y="2598963"/>
              <a:ext cx="400084" cy="31319"/>
            </a:xfrm>
            <a:custGeom>
              <a:avLst/>
              <a:gdLst/>
              <a:ahLst/>
              <a:cxnLst/>
              <a:rect l="0" t="0" r="0" b="0"/>
              <a:pathLst>
                <a:path w="400084" h="31319">
                  <a:moveTo>
                    <a:pt x="400083" y="31318"/>
                  </a:moveTo>
                  <a:lnTo>
                    <a:pt x="351152" y="19866"/>
                  </a:lnTo>
                  <a:lnTo>
                    <a:pt x="300187" y="9988"/>
                  </a:lnTo>
                  <a:lnTo>
                    <a:pt x="240632" y="2771"/>
                  </a:lnTo>
                  <a:lnTo>
                    <a:pt x="178533" y="633"/>
                  </a:lnTo>
                  <a:lnTo>
                    <a:pt x="115680" y="0"/>
                  </a:lnTo>
                  <a:lnTo>
                    <a:pt x="58842" y="2932"/>
                  </a:lnTo>
                  <a:lnTo>
                    <a:pt x="0" y="10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29726" y="2725038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4654" y="159756"/>
                  </a:lnTo>
                  <a:lnTo>
                    <a:pt x="28547" y="222047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29726" y="26618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24482" y="2693453"/>
              <a:ext cx="203217" cy="259960"/>
            </a:xfrm>
            <a:custGeom>
              <a:avLst/>
              <a:gdLst/>
              <a:ahLst/>
              <a:cxnLst/>
              <a:rect l="0" t="0" r="0" b="0"/>
              <a:pathLst>
                <a:path w="203217" h="259960">
                  <a:moveTo>
                    <a:pt x="0" y="0"/>
                  </a:moveTo>
                  <a:lnTo>
                    <a:pt x="29309" y="58616"/>
                  </a:lnTo>
                  <a:lnTo>
                    <a:pt x="62462" y="111620"/>
                  </a:lnTo>
                  <a:lnTo>
                    <a:pt x="92310" y="167903"/>
                  </a:lnTo>
                  <a:lnTo>
                    <a:pt x="133455" y="228102"/>
                  </a:lnTo>
                  <a:lnTo>
                    <a:pt x="160035" y="256579"/>
                  </a:lnTo>
                  <a:lnTo>
                    <a:pt x="168692" y="259959"/>
                  </a:lnTo>
                  <a:lnTo>
                    <a:pt x="176802" y="259874"/>
                  </a:lnTo>
                  <a:lnTo>
                    <a:pt x="184549" y="257477"/>
                  </a:lnTo>
                  <a:lnTo>
                    <a:pt x="190883" y="250030"/>
                  </a:lnTo>
                  <a:lnTo>
                    <a:pt x="201041" y="226158"/>
                  </a:lnTo>
                  <a:lnTo>
                    <a:pt x="203216" y="199170"/>
                  </a:lnTo>
                  <a:lnTo>
                    <a:pt x="200669" y="143717"/>
                  </a:lnTo>
                  <a:lnTo>
                    <a:pt x="200166" y="80467"/>
                  </a:lnTo>
                  <a:lnTo>
                    <a:pt x="200067" y="27939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98223" y="2675684"/>
              <a:ext cx="294799" cy="292326"/>
            </a:xfrm>
            <a:custGeom>
              <a:avLst/>
              <a:gdLst/>
              <a:ahLst/>
              <a:cxnLst/>
              <a:rect l="0" t="0" r="0" b="0"/>
              <a:pathLst>
                <a:path w="294799" h="292326">
                  <a:moveTo>
                    <a:pt x="0" y="38826"/>
                  </a:moveTo>
                  <a:lnTo>
                    <a:pt x="9576" y="62872"/>
                  </a:lnTo>
                  <a:lnTo>
                    <a:pt x="20244" y="77199"/>
                  </a:lnTo>
                  <a:lnTo>
                    <a:pt x="77562" y="115827"/>
                  </a:lnTo>
                  <a:lnTo>
                    <a:pt x="96473" y="124911"/>
                  </a:lnTo>
                  <a:lnTo>
                    <a:pt x="116577" y="126609"/>
                  </a:lnTo>
                  <a:lnTo>
                    <a:pt x="137210" y="122294"/>
                  </a:lnTo>
                  <a:lnTo>
                    <a:pt x="158079" y="112577"/>
                  </a:lnTo>
                  <a:lnTo>
                    <a:pt x="172813" y="97341"/>
                  </a:lnTo>
                  <a:lnTo>
                    <a:pt x="178380" y="88364"/>
                  </a:lnTo>
                  <a:lnTo>
                    <a:pt x="181446" y="69031"/>
                  </a:lnTo>
                  <a:lnTo>
                    <a:pt x="177739" y="48741"/>
                  </a:lnTo>
                  <a:lnTo>
                    <a:pt x="168293" y="28025"/>
                  </a:lnTo>
                  <a:lnTo>
                    <a:pt x="153176" y="13358"/>
                  </a:lnTo>
                  <a:lnTo>
                    <a:pt x="133589" y="4110"/>
                  </a:lnTo>
                  <a:lnTo>
                    <a:pt x="109286" y="0"/>
                  </a:lnTo>
                  <a:lnTo>
                    <a:pt x="89126" y="4412"/>
                  </a:lnTo>
                  <a:lnTo>
                    <a:pt x="80474" y="8864"/>
                  </a:lnTo>
                  <a:lnTo>
                    <a:pt x="64623" y="26290"/>
                  </a:lnTo>
                  <a:lnTo>
                    <a:pt x="45664" y="62407"/>
                  </a:lnTo>
                  <a:lnTo>
                    <a:pt x="28778" y="116533"/>
                  </a:lnTo>
                  <a:lnTo>
                    <a:pt x="23752" y="172285"/>
                  </a:lnTo>
                  <a:lnTo>
                    <a:pt x="31085" y="213160"/>
                  </a:lnTo>
                  <a:lnTo>
                    <a:pt x="41502" y="236800"/>
                  </a:lnTo>
                  <a:lnTo>
                    <a:pt x="66110" y="264251"/>
                  </a:lnTo>
                  <a:lnTo>
                    <a:pt x="101217" y="287202"/>
                  </a:lnTo>
                  <a:lnTo>
                    <a:pt x="124534" y="292325"/>
                  </a:lnTo>
                  <a:lnTo>
                    <a:pt x="168099" y="286081"/>
                  </a:lnTo>
                  <a:lnTo>
                    <a:pt x="229385" y="250414"/>
                  </a:lnTo>
                  <a:lnTo>
                    <a:pt x="285243" y="205277"/>
                  </a:lnTo>
                  <a:lnTo>
                    <a:pt x="294798" y="196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50907" y="2588167"/>
              <a:ext cx="370917" cy="442198"/>
            </a:xfrm>
            <a:custGeom>
              <a:avLst/>
              <a:gdLst/>
              <a:ahLst/>
              <a:cxnLst/>
              <a:rect l="0" t="0" r="0" b="0"/>
              <a:pathLst>
                <a:path w="370917" h="442198">
                  <a:moveTo>
                    <a:pt x="242156" y="0"/>
                  </a:moveTo>
                  <a:lnTo>
                    <a:pt x="183539" y="5590"/>
                  </a:lnTo>
                  <a:lnTo>
                    <a:pt x="123823" y="32784"/>
                  </a:lnTo>
                  <a:lnTo>
                    <a:pt x="99486" y="47326"/>
                  </a:lnTo>
                  <a:lnTo>
                    <a:pt x="51027" y="98507"/>
                  </a:lnTo>
                  <a:lnTo>
                    <a:pt x="41006" y="117481"/>
                  </a:lnTo>
                  <a:lnTo>
                    <a:pt x="38892" y="137612"/>
                  </a:lnTo>
                  <a:lnTo>
                    <a:pt x="39966" y="147893"/>
                  </a:lnTo>
                  <a:lnTo>
                    <a:pt x="50519" y="165556"/>
                  </a:lnTo>
                  <a:lnTo>
                    <a:pt x="58246" y="173542"/>
                  </a:lnTo>
                  <a:lnTo>
                    <a:pt x="82429" y="182415"/>
                  </a:lnTo>
                  <a:lnTo>
                    <a:pt x="110335" y="185189"/>
                  </a:lnTo>
                  <a:lnTo>
                    <a:pt x="167735" y="174444"/>
                  </a:lnTo>
                  <a:lnTo>
                    <a:pt x="218833" y="169639"/>
                  </a:lnTo>
                  <a:lnTo>
                    <a:pt x="270867" y="171810"/>
                  </a:lnTo>
                  <a:lnTo>
                    <a:pt x="304476" y="183098"/>
                  </a:lnTo>
                  <a:lnTo>
                    <a:pt x="347273" y="207873"/>
                  </a:lnTo>
                  <a:lnTo>
                    <a:pt x="362184" y="224580"/>
                  </a:lnTo>
                  <a:lnTo>
                    <a:pt x="367798" y="233948"/>
                  </a:lnTo>
                  <a:lnTo>
                    <a:pt x="370916" y="256835"/>
                  </a:lnTo>
                  <a:lnTo>
                    <a:pt x="367233" y="280266"/>
                  </a:lnTo>
                  <a:lnTo>
                    <a:pt x="357797" y="298478"/>
                  </a:lnTo>
                  <a:lnTo>
                    <a:pt x="333742" y="321885"/>
                  </a:lnTo>
                  <a:lnTo>
                    <a:pt x="304388" y="338049"/>
                  </a:lnTo>
                  <a:lnTo>
                    <a:pt x="248556" y="353991"/>
                  </a:lnTo>
                  <a:lnTo>
                    <a:pt x="198187" y="371525"/>
                  </a:lnTo>
                  <a:lnTo>
                    <a:pt x="148020" y="390452"/>
                  </a:lnTo>
                  <a:lnTo>
                    <a:pt x="93771" y="407758"/>
                  </a:lnTo>
                  <a:lnTo>
                    <a:pt x="34012" y="42778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284269" y="229650"/>
            <a:ext cx="3684975" cy="675801"/>
            <a:chOff x="284269" y="229650"/>
            <a:chExt cx="3684975" cy="675801"/>
          </a:xfrm>
        </p:grpSpPr>
        <p:sp>
          <p:nvSpPr>
            <p:cNvPr id="2" name="Freeform 1"/>
            <p:cNvSpPr/>
            <p:nvPr/>
          </p:nvSpPr>
          <p:spPr>
            <a:xfrm>
              <a:off x="379025" y="431668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294798"/>
                  </a:moveTo>
                  <a:lnTo>
                    <a:pt x="21057" y="236181"/>
                  </a:lnTo>
                  <a:lnTo>
                    <a:pt x="19888" y="183177"/>
                  </a:lnTo>
                  <a:lnTo>
                    <a:pt x="11992" y="121305"/>
                  </a:lnTo>
                  <a:lnTo>
                    <a:pt x="10963" y="69087"/>
                  </a:lnTo>
                  <a:lnTo>
                    <a:pt x="2253" y="115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" y="347874"/>
              <a:ext cx="361252" cy="366868"/>
            </a:xfrm>
            <a:custGeom>
              <a:avLst/>
              <a:gdLst/>
              <a:ahLst/>
              <a:cxnLst/>
              <a:rect l="0" t="0" r="0" b="0"/>
              <a:pathLst>
                <a:path w="361252" h="366868">
                  <a:moveTo>
                    <a:pt x="0" y="10094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146628" y="11076"/>
                  </a:lnTo>
                  <a:lnTo>
                    <a:pt x="207176" y="35007"/>
                  </a:lnTo>
                  <a:lnTo>
                    <a:pt x="241150" y="50101"/>
                  </a:lnTo>
                  <a:lnTo>
                    <a:pt x="304068" y="98355"/>
                  </a:lnTo>
                  <a:lnTo>
                    <a:pt x="335970" y="140352"/>
                  </a:lnTo>
                  <a:lnTo>
                    <a:pt x="359213" y="193362"/>
                  </a:lnTo>
                  <a:lnTo>
                    <a:pt x="361251" y="217889"/>
                  </a:lnTo>
                  <a:lnTo>
                    <a:pt x="357088" y="239318"/>
                  </a:lnTo>
                  <a:lnTo>
                    <a:pt x="340420" y="265706"/>
                  </a:lnTo>
                  <a:lnTo>
                    <a:pt x="312605" y="294061"/>
                  </a:lnTo>
                  <a:lnTo>
                    <a:pt x="253874" y="326877"/>
                  </a:lnTo>
                  <a:lnTo>
                    <a:pt x="209635" y="349053"/>
                  </a:lnTo>
                  <a:lnTo>
                    <a:pt x="148893" y="362007"/>
                  </a:lnTo>
                  <a:lnTo>
                    <a:pt x="97175" y="366867"/>
                  </a:lnTo>
                  <a:lnTo>
                    <a:pt x="59338" y="366539"/>
                  </a:lnTo>
                  <a:lnTo>
                    <a:pt x="31585" y="357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535547"/>
              <a:ext cx="147400" cy="203590"/>
            </a:xfrm>
            <a:custGeom>
              <a:avLst/>
              <a:gdLst/>
              <a:ahLst/>
              <a:cxnLst/>
              <a:rect l="0" t="0" r="0" b="0"/>
              <a:pathLst>
                <a:path w="147400" h="203590">
                  <a:moveTo>
                    <a:pt x="0" y="96162"/>
                  </a:moveTo>
                  <a:lnTo>
                    <a:pt x="58617" y="87097"/>
                  </a:lnTo>
                  <a:lnTo>
                    <a:pt x="79085" y="80045"/>
                  </a:lnTo>
                  <a:lnTo>
                    <a:pt x="116877" y="56454"/>
                  </a:lnTo>
                  <a:lnTo>
                    <a:pt x="122372" y="47463"/>
                  </a:lnTo>
                  <a:lnTo>
                    <a:pt x="125358" y="24995"/>
                  </a:lnTo>
                  <a:lnTo>
                    <a:pt x="122176" y="15962"/>
                  </a:lnTo>
                  <a:lnTo>
                    <a:pt x="109283" y="2806"/>
                  </a:lnTo>
                  <a:lnTo>
                    <a:pt x="100931" y="0"/>
                  </a:lnTo>
                  <a:lnTo>
                    <a:pt x="82293" y="1"/>
                  </a:lnTo>
                  <a:lnTo>
                    <a:pt x="52069" y="12168"/>
                  </a:lnTo>
                  <a:lnTo>
                    <a:pt x="26477" y="30591"/>
                  </a:lnTo>
                  <a:lnTo>
                    <a:pt x="9665" y="56457"/>
                  </a:lnTo>
                  <a:lnTo>
                    <a:pt x="2864" y="97526"/>
                  </a:lnTo>
                  <a:lnTo>
                    <a:pt x="6438" y="141150"/>
                  </a:lnTo>
                  <a:lnTo>
                    <a:pt x="20495" y="178122"/>
                  </a:lnTo>
                  <a:lnTo>
                    <a:pt x="36015" y="194200"/>
                  </a:lnTo>
                  <a:lnTo>
                    <a:pt x="45067" y="200125"/>
                  </a:lnTo>
                  <a:lnTo>
                    <a:pt x="64484" y="203589"/>
                  </a:lnTo>
                  <a:lnTo>
                    <a:pt x="84812" y="200060"/>
                  </a:lnTo>
                  <a:lnTo>
                    <a:pt x="147399" y="169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2808" y="616416"/>
              <a:ext cx="178985" cy="112661"/>
            </a:xfrm>
            <a:custGeom>
              <a:avLst/>
              <a:gdLst/>
              <a:ahLst/>
              <a:cxnLst/>
              <a:rect l="0" t="0" r="0" b="0"/>
              <a:pathLst>
                <a:path w="178985" h="112661">
                  <a:moveTo>
                    <a:pt x="0" y="15293"/>
                  </a:moveTo>
                  <a:lnTo>
                    <a:pt x="0" y="73910"/>
                  </a:lnTo>
                  <a:lnTo>
                    <a:pt x="6066" y="112660"/>
                  </a:lnTo>
                  <a:lnTo>
                    <a:pt x="5214" y="111790"/>
                  </a:lnTo>
                  <a:lnTo>
                    <a:pt x="3476" y="107700"/>
                  </a:lnTo>
                  <a:lnTo>
                    <a:pt x="458" y="54787"/>
                  </a:lnTo>
                  <a:lnTo>
                    <a:pt x="5679" y="6327"/>
                  </a:lnTo>
                  <a:lnTo>
                    <a:pt x="10805" y="1127"/>
                  </a:lnTo>
                  <a:lnTo>
                    <a:pt x="17732" y="0"/>
                  </a:lnTo>
                  <a:lnTo>
                    <a:pt x="33617" y="4987"/>
                  </a:lnTo>
                  <a:lnTo>
                    <a:pt x="48476" y="15002"/>
                  </a:lnTo>
                  <a:lnTo>
                    <a:pt x="59759" y="30372"/>
                  </a:lnTo>
                  <a:lnTo>
                    <a:pt x="67504" y="50071"/>
                  </a:lnTo>
                  <a:lnTo>
                    <a:pt x="71864" y="78110"/>
                  </a:lnTo>
                  <a:lnTo>
                    <a:pt x="88164" y="24671"/>
                  </a:lnTo>
                  <a:lnTo>
                    <a:pt x="93871" y="14526"/>
                  </a:lnTo>
                  <a:lnTo>
                    <a:pt x="102355" y="8933"/>
                  </a:lnTo>
                  <a:lnTo>
                    <a:pt x="124260" y="5837"/>
                  </a:lnTo>
                  <a:lnTo>
                    <a:pt x="133143" y="8989"/>
                  </a:lnTo>
                  <a:lnTo>
                    <a:pt x="146132" y="21850"/>
                  </a:lnTo>
                  <a:lnTo>
                    <a:pt x="160022" y="48822"/>
                  </a:lnTo>
                  <a:lnTo>
                    <a:pt x="170465" y="98752"/>
                  </a:lnTo>
                  <a:lnTo>
                    <a:pt x="178984" y="110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0214" y="587992"/>
              <a:ext cx="126219" cy="140930"/>
            </a:xfrm>
            <a:custGeom>
              <a:avLst/>
              <a:gdLst/>
              <a:ahLst/>
              <a:cxnLst/>
              <a:rect l="0" t="0" r="0" b="0"/>
              <a:pathLst>
                <a:path w="126219" h="140930">
                  <a:moveTo>
                    <a:pt x="87392" y="12132"/>
                  </a:moveTo>
                  <a:lnTo>
                    <a:pt x="70624" y="953"/>
                  </a:lnTo>
                  <a:lnTo>
                    <a:pt x="62175" y="0"/>
                  </a:lnTo>
                  <a:lnTo>
                    <a:pt x="43429" y="5180"/>
                  </a:lnTo>
                  <a:lnTo>
                    <a:pt x="26519" y="18401"/>
                  </a:lnTo>
                  <a:lnTo>
                    <a:pt x="12374" y="35975"/>
                  </a:lnTo>
                  <a:lnTo>
                    <a:pt x="2188" y="55484"/>
                  </a:lnTo>
                  <a:lnTo>
                    <a:pt x="0" y="75853"/>
                  </a:lnTo>
                  <a:lnTo>
                    <a:pt x="4098" y="96604"/>
                  </a:lnTo>
                  <a:lnTo>
                    <a:pt x="13717" y="117526"/>
                  </a:lnTo>
                  <a:lnTo>
                    <a:pt x="28911" y="132283"/>
                  </a:lnTo>
                  <a:lnTo>
                    <a:pt x="37876" y="137856"/>
                  </a:lnTo>
                  <a:lnTo>
                    <a:pt x="57196" y="140929"/>
                  </a:lnTo>
                  <a:lnTo>
                    <a:pt x="77481" y="137225"/>
                  </a:lnTo>
                  <a:lnTo>
                    <a:pt x="98195" y="127780"/>
                  </a:lnTo>
                  <a:lnTo>
                    <a:pt x="112860" y="112664"/>
                  </a:lnTo>
                  <a:lnTo>
                    <a:pt x="122108" y="93078"/>
                  </a:lnTo>
                  <a:lnTo>
                    <a:pt x="126218" y="68775"/>
                  </a:lnTo>
                  <a:lnTo>
                    <a:pt x="121805" y="48615"/>
                  </a:lnTo>
                  <a:lnTo>
                    <a:pt x="117353" y="39963"/>
                  </a:lnTo>
                  <a:lnTo>
                    <a:pt x="103048" y="27231"/>
                  </a:lnTo>
                  <a:lnTo>
                    <a:pt x="81502" y="16606"/>
                  </a:lnTo>
                  <a:lnTo>
                    <a:pt x="66335" y="12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0248" y="570396"/>
              <a:ext cx="193442" cy="135014"/>
            </a:xfrm>
            <a:custGeom>
              <a:avLst/>
              <a:gdLst/>
              <a:ahLst/>
              <a:cxnLst/>
              <a:rect l="0" t="0" r="0" b="0"/>
              <a:pathLst>
                <a:path w="193442" h="135014">
                  <a:moveTo>
                    <a:pt x="0" y="29728"/>
                  </a:moveTo>
                  <a:lnTo>
                    <a:pt x="49498" y="84815"/>
                  </a:lnTo>
                  <a:lnTo>
                    <a:pt x="64709" y="114680"/>
                  </a:lnTo>
                  <a:lnTo>
                    <a:pt x="65366" y="119118"/>
                  </a:lnTo>
                  <a:lnTo>
                    <a:pt x="63465" y="119737"/>
                  </a:lnTo>
                  <a:lnTo>
                    <a:pt x="59857" y="117810"/>
                  </a:lnTo>
                  <a:lnTo>
                    <a:pt x="55849" y="100071"/>
                  </a:lnTo>
                  <a:lnTo>
                    <a:pt x="56712" y="60319"/>
                  </a:lnTo>
                  <a:lnTo>
                    <a:pt x="62640" y="33965"/>
                  </a:lnTo>
                  <a:lnTo>
                    <a:pt x="73074" y="10554"/>
                  </a:lnTo>
                  <a:lnTo>
                    <a:pt x="81471" y="4077"/>
                  </a:lnTo>
                  <a:lnTo>
                    <a:pt x="103280" y="0"/>
                  </a:lnTo>
                  <a:lnTo>
                    <a:pt x="125451" y="5207"/>
                  </a:lnTo>
                  <a:lnTo>
                    <a:pt x="154544" y="21293"/>
                  </a:lnTo>
                  <a:lnTo>
                    <a:pt x="169292" y="35338"/>
                  </a:lnTo>
                  <a:lnTo>
                    <a:pt x="192208" y="83109"/>
                  </a:lnTo>
                  <a:lnTo>
                    <a:pt x="193441" y="103756"/>
                  </a:lnTo>
                  <a:lnTo>
                    <a:pt x="189513" y="135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3876" y="552421"/>
              <a:ext cx="114869" cy="155607"/>
            </a:xfrm>
            <a:custGeom>
              <a:avLst/>
              <a:gdLst/>
              <a:ahLst/>
              <a:cxnLst/>
              <a:rect l="0" t="0" r="0" b="0"/>
              <a:pathLst>
                <a:path w="114869" h="155607">
                  <a:moveTo>
                    <a:pt x="93284" y="5589"/>
                  </a:moveTo>
                  <a:lnTo>
                    <a:pt x="76517" y="0"/>
                  </a:lnTo>
                  <a:lnTo>
                    <a:pt x="58926" y="375"/>
                  </a:lnTo>
                  <a:lnTo>
                    <a:pt x="40579" y="5611"/>
                  </a:lnTo>
                  <a:lnTo>
                    <a:pt x="2491" y="34592"/>
                  </a:lnTo>
                  <a:lnTo>
                    <a:pt x="0" y="41302"/>
                  </a:lnTo>
                  <a:lnTo>
                    <a:pt x="679" y="48115"/>
                  </a:lnTo>
                  <a:lnTo>
                    <a:pt x="3471" y="54997"/>
                  </a:lnTo>
                  <a:lnTo>
                    <a:pt x="15933" y="65762"/>
                  </a:lnTo>
                  <a:lnTo>
                    <a:pt x="34339" y="73277"/>
                  </a:lnTo>
                  <a:lnTo>
                    <a:pt x="92223" y="84086"/>
                  </a:lnTo>
                  <a:lnTo>
                    <a:pt x="100766" y="89506"/>
                  </a:lnTo>
                  <a:lnTo>
                    <a:pt x="113377" y="104886"/>
                  </a:lnTo>
                  <a:lnTo>
                    <a:pt x="114868" y="113901"/>
                  </a:lnTo>
                  <a:lnTo>
                    <a:pt x="110286" y="133276"/>
                  </a:lnTo>
                  <a:lnTo>
                    <a:pt x="97331" y="147347"/>
                  </a:lnTo>
                  <a:lnTo>
                    <a:pt x="88963" y="152737"/>
                  </a:lnTo>
                  <a:lnTo>
                    <a:pt x="70307" y="155606"/>
                  </a:lnTo>
                  <a:lnTo>
                    <a:pt x="19585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9274" y="326383"/>
              <a:ext cx="52644" cy="389555"/>
            </a:xfrm>
            <a:custGeom>
              <a:avLst/>
              <a:gdLst/>
              <a:ahLst/>
              <a:cxnLst/>
              <a:rect l="0" t="0" r="0" b="0"/>
              <a:pathLst>
                <a:path w="52644" h="389555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5054" y="158394"/>
                  </a:lnTo>
                  <a:lnTo>
                    <a:pt x="35240" y="215647"/>
                  </a:lnTo>
                  <a:lnTo>
                    <a:pt x="40077" y="269656"/>
                  </a:lnTo>
                  <a:lnTo>
                    <a:pt x="48947" y="331902"/>
                  </a:lnTo>
                  <a:lnTo>
                    <a:pt x="52643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47378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59006" y="5589"/>
                  </a:lnTo>
                  <a:lnTo>
                    <a:pt x="106451" y="10723"/>
                  </a:lnTo>
                  <a:lnTo>
                    <a:pt x="4407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6145" y="536953"/>
              <a:ext cx="73700" cy="152452"/>
            </a:xfrm>
            <a:custGeom>
              <a:avLst/>
              <a:gdLst/>
              <a:ahLst/>
              <a:cxnLst/>
              <a:rect l="0" t="0" r="0" b="0"/>
              <a:pathLst>
                <a:path w="73700" h="152452">
                  <a:moveTo>
                    <a:pt x="0" y="63171"/>
                  </a:moveTo>
                  <a:lnTo>
                    <a:pt x="25194" y="124281"/>
                  </a:lnTo>
                  <a:lnTo>
                    <a:pt x="33814" y="146483"/>
                  </a:lnTo>
                  <a:lnTo>
                    <a:pt x="34241" y="151468"/>
                  </a:lnTo>
                  <a:lnTo>
                    <a:pt x="32186" y="152451"/>
                  </a:lnTo>
                  <a:lnTo>
                    <a:pt x="28476" y="150767"/>
                  </a:lnTo>
                  <a:lnTo>
                    <a:pt x="21234" y="139537"/>
                  </a:lnTo>
                  <a:lnTo>
                    <a:pt x="7054" y="103732"/>
                  </a:lnTo>
                  <a:lnTo>
                    <a:pt x="7679" y="67650"/>
                  </a:lnTo>
                  <a:lnTo>
                    <a:pt x="15501" y="47224"/>
                  </a:lnTo>
                  <a:lnTo>
                    <a:pt x="20862" y="38502"/>
                  </a:lnTo>
                  <a:lnTo>
                    <a:pt x="36178" y="2569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37092" y="565204"/>
              <a:ext cx="184380" cy="129677"/>
            </a:xfrm>
            <a:custGeom>
              <a:avLst/>
              <a:gdLst/>
              <a:ahLst/>
              <a:cxnLst/>
              <a:rect l="0" t="0" r="0" b="0"/>
              <a:pathLst>
                <a:path w="184380" h="129677">
                  <a:moveTo>
                    <a:pt x="121208" y="55977"/>
                  </a:moveTo>
                  <a:lnTo>
                    <a:pt x="111633" y="31930"/>
                  </a:lnTo>
                  <a:lnTo>
                    <a:pt x="100965" y="17603"/>
                  </a:lnTo>
                  <a:lnTo>
                    <a:pt x="76216" y="1973"/>
                  </a:lnTo>
                  <a:lnTo>
                    <a:pt x="53638" y="0"/>
                  </a:lnTo>
                  <a:lnTo>
                    <a:pt x="41067" y="1111"/>
                  </a:lnTo>
                  <a:lnTo>
                    <a:pt x="20859" y="11705"/>
                  </a:lnTo>
                  <a:lnTo>
                    <a:pt x="12195" y="19443"/>
                  </a:lnTo>
                  <a:lnTo>
                    <a:pt x="2568" y="40520"/>
                  </a:lnTo>
                  <a:lnTo>
                    <a:pt x="0" y="52691"/>
                  </a:lnTo>
                  <a:lnTo>
                    <a:pt x="3387" y="75573"/>
                  </a:lnTo>
                  <a:lnTo>
                    <a:pt x="18448" y="105067"/>
                  </a:lnTo>
                  <a:lnTo>
                    <a:pt x="24625" y="113270"/>
                  </a:lnTo>
                  <a:lnTo>
                    <a:pt x="33423" y="117569"/>
                  </a:lnTo>
                  <a:lnTo>
                    <a:pt x="55676" y="119226"/>
                  </a:lnTo>
                  <a:lnTo>
                    <a:pt x="65822" y="115691"/>
                  </a:lnTo>
                  <a:lnTo>
                    <a:pt x="83334" y="102403"/>
                  </a:lnTo>
                  <a:lnTo>
                    <a:pt x="100757" y="75192"/>
                  </a:lnTo>
                  <a:lnTo>
                    <a:pt x="108720" y="35509"/>
                  </a:lnTo>
                  <a:lnTo>
                    <a:pt x="109373" y="37652"/>
                  </a:lnTo>
                  <a:lnTo>
                    <a:pt x="116011" y="69125"/>
                  </a:lnTo>
                  <a:lnTo>
                    <a:pt x="130846" y="98867"/>
                  </a:lnTo>
                  <a:lnTo>
                    <a:pt x="146549" y="113254"/>
                  </a:lnTo>
                  <a:lnTo>
                    <a:pt x="168881" y="124810"/>
                  </a:lnTo>
                  <a:lnTo>
                    <a:pt x="184379" y="129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53056" y="347440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4" y="159450"/>
                  </a:lnTo>
                  <a:lnTo>
                    <a:pt x="12998" y="218430"/>
                  </a:lnTo>
                  <a:lnTo>
                    <a:pt x="25054" y="279583"/>
                  </a:lnTo>
                  <a:lnTo>
                    <a:pt x="30726" y="335269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68829" y="47378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8" y="8333"/>
                  </a:lnTo>
                  <a:lnTo>
                    <a:pt x="80421" y="10095"/>
                  </a:lnTo>
                  <a:lnTo>
                    <a:pt x="25061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79399" y="589595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1178" y="11179"/>
                  </a:lnTo>
                  <a:lnTo>
                    <a:pt x="34843" y="73218"/>
                  </a:lnTo>
                  <a:lnTo>
                    <a:pt x="49489" y="125253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10984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05741" y="558010"/>
              <a:ext cx="94757" cy="143969"/>
            </a:xfrm>
            <a:custGeom>
              <a:avLst/>
              <a:gdLst/>
              <a:ahLst/>
              <a:cxnLst/>
              <a:rect l="0" t="0" r="0" b="0"/>
              <a:pathLst>
                <a:path w="94757" h="143969">
                  <a:moveTo>
                    <a:pt x="0" y="10528"/>
                  </a:moveTo>
                  <a:lnTo>
                    <a:pt x="3119" y="53220"/>
                  </a:lnTo>
                  <a:lnTo>
                    <a:pt x="9575" y="72786"/>
                  </a:lnTo>
                  <a:lnTo>
                    <a:pt x="44664" y="134416"/>
                  </a:lnTo>
                  <a:lnTo>
                    <a:pt x="50833" y="142253"/>
                  </a:lnTo>
                  <a:lnTo>
                    <a:pt x="57285" y="143968"/>
                  </a:lnTo>
                  <a:lnTo>
                    <a:pt x="63926" y="141602"/>
                  </a:lnTo>
                  <a:lnTo>
                    <a:pt x="70693" y="136516"/>
                  </a:lnTo>
                  <a:lnTo>
                    <a:pt x="78212" y="115266"/>
                  </a:lnTo>
                  <a:lnTo>
                    <a:pt x="88628" y="5955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53139" y="552546"/>
              <a:ext cx="168457" cy="192061"/>
            </a:xfrm>
            <a:custGeom>
              <a:avLst/>
              <a:gdLst/>
              <a:ahLst/>
              <a:cxnLst/>
              <a:rect l="0" t="0" r="0" b="0"/>
              <a:pathLst>
                <a:path w="168457" h="192061">
                  <a:moveTo>
                    <a:pt x="0" y="37049"/>
                  </a:moveTo>
                  <a:lnTo>
                    <a:pt x="9575" y="61096"/>
                  </a:lnTo>
                  <a:lnTo>
                    <a:pt x="20244" y="75423"/>
                  </a:lnTo>
                  <a:lnTo>
                    <a:pt x="39023" y="86470"/>
                  </a:lnTo>
                  <a:lnTo>
                    <a:pt x="61797" y="92939"/>
                  </a:lnTo>
                  <a:lnTo>
                    <a:pt x="83618" y="91915"/>
                  </a:lnTo>
                  <a:lnTo>
                    <a:pt x="101894" y="81321"/>
                  </a:lnTo>
                  <a:lnTo>
                    <a:pt x="110044" y="73583"/>
                  </a:lnTo>
                  <a:lnTo>
                    <a:pt x="119098" y="52507"/>
                  </a:lnTo>
                  <a:lnTo>
                    <a:pt x="121513" y="40335"/>
                  </a:lnTo>
                  <a:lnTo>
                    <a:pt x="120783" y="29881"/>
                  </a:lnTo>
                  <a:lnTo>
                    <a:pt x="113733" y="12027"/>
                  </a:lnTo>
                  <a:lnTo>
                    <a:pt x="106238" y="6330"/>
                  </a:lnTo>
                  <a:lnTo>
                    <a:pt x="85432" y="0"/>
                  </a:lnTo>
                  <a:lnTo>
                    <a:pt x="63706" y="3425"/>
                  </a:lnTo>
                  <a:lnTo>
                    <a:pt x="52999" y="7614"/>
                  </a:lnTo>
                  <a:lnTo>
                    <a:pt x="44692" y="15086"/>
                  </a:lnTo>
                  <a:lnTo>
                    <a:pt x="22953" y="57581"/>
                  </a:lnTo>
                  <a:lnTo>
                    <a:pt x="14210" y="92656"/>
                  </a:lnTo>
                  <a:lnTo>
                    <a:pt x="14739" y="129564"/>
                  </a:lnTo>
                  <a:lnTo>
                    <a:pt x="16845" y="140840"/>
                  </a:lnTo>
                  <a:lnTo>
                    <a:pt x="28544" y="159608"/>
                  </a:lnTo>
                  <a:lnTo>
                    <a:pt x="45442" y="174578"/>
                  </a:lnTo>
                  <a:lnTo>
                    <a:pt x="64650" y="185131"/>
                  </a:lnTo>
                  <a:lnTo>
                    <a:pt x="100784" y="192060"/>
                  </a:lnTo>
                  <a:lnTo>
                    <a:pt x="135537" y="188523"/>
                  </a:lnTo>
                  <a:lnTo>
                    <a:pt x="168456" y="173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74279" y="229650"/>
              <a:ext cx="178986" cy="496817"/>
            </a:xfrm>
            <a:custGeom>
              <a:avLst/>
              <a:gdLst/>
              <a:ahLst/>
              <a:cxnLst/>
              <a:rect l="0" t="0" r="0" b="0"/>
              <a:pathLst>
                <a:path w="178986" h="496817">
                  <a:moveTo>
                    <a:pt x="0" y="486287"/>
                  </a:moveTo>
                  <a:lnTo>
                    <a:pt x="9065" y="427671"/>
                  </a:lnTo>
                  <a:lnTo>
                    <a:pt x="11410" y="373497"/>
                  </a:lnTo>
                  <a:lnTo>
                    <a:pt x="18805" y="314616"/>
                  </a:lnTo>
                  <a:lnTo>
                    <a:pt x="23510" y="264236"/>
                  </a:lnTo>
                  <a:lnTo>
                    <a:pt x="29193" y="209145"/>
                  </a:lnTo>
                  <a:lnTo>
                    <a:pt x="30877" y="151487"/>
                  </a:lnTo>
                  <a:lnTo>
                    <a:pt x="34495" y="100478"/>
                  </a:lnTo>
                  <a:lnTo>
                    <a:pt x="40609" y="41321"/>
                  </a:lnTo>
                  <a:lnTo>
                    <a:pt x="47258" y="4275"/>
                  </a:lnTo>
                  <a:lnTo>
                    <a:pt x="50223" y="0"/>
                  </a:lnTo>
                  <a:lnTo>
                    <a:pt x="53369" y="659"/>
                  </a:lnTo>
                  <a:lnTo>
                    <a:pt x="72414" y="32522"/>
                  </a:lnTo>
                  <a:lnTo>
                    <a:pt x="90300" y="89942"/>
                  </a:lnTo>
                  <a:lnTo>
                    <a:pt x="108670" y="148481"/>
                  </a:lnTo>
                  <a:lnTo>
                    <a:pt x="116743" y="202058"/>
                  </a:lnTo>
                  <a:lnTo>
                    <a:pt x="131037" y="257792"/>
                  </a:lnTo>
                  <a:lnTo>
                    <a:pt x="143201" y="315250"/>
                  </a:lnTo>
                  <a:lnTo>
                    <a:pt x="157792" y="374123"/>
                  </a:lnTo>
                  <a:lnTo>
                    <a:pt x="171939" y="435796"/>
                  </a:lnTo>
                  <a:lnTo>
                    <a:pt x="178985" y="496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26922" y="610652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77264" y="322572"/>
              <a:ext cx="133928" cy="411634"/>
            </a:xfrm>
            <a:custGeom>
              <a:avLst/>
              <a:gdLst/>
              <a:ahLst/>
              <a:cxnLst/>
              <a:rect l="0" t="0" r="0" b="0"/>
              <a:pathLst>
                <a:path w="133928" h="411634">
                  <a:moveTo>
                    <a:pt x="112870" y="309137"/>
                  </a:moveTo>
                  <a:lnTo>
                    <a:pt x="83562" y="279829"/>
                  </a:lnTo>
                  <a:lnTo>
                    <a:pt x="74614" y="276730"/>
                  </a:lnTo>
                  <a:lnTo>
                    <a:pt x="52194" y="276407"/>
                  </a:lnTo>
                  <a:lnTo>
                    <a:pt x="32870" y="283282"/>
                  </a:lnTo>
                  <a:lnTo>
                    <a:pt x="24442" y="288391"/>
                  </a:lnTo>
                  <a:lnTo>
                    <a:pt x="11958" y="303426"/>
                  </a:lnTo>
                  <a:lnTo>
                    <a:pt x="3680" y="322977"/>
                  </a:lnTo>
                  <a:lnTo>
                    <a:pt x="0" y="347264"/>
                  </a:lnTo>
                  <a:lnTo>
                    <a:pt x="4604" y="370536"/>
                  </a:lnTo>
                  <a:lnTo>
                    <a:pt x="20350" y="400249"/>
                  </a:lnTo>
                  <a:lnTo>
                    <a:pt x="26624" y="408483"/>
                  </a:lnTo>
                  <a:lnTo>
                    <a:pt x="34316" y="411633"/>
                  </a:lnTo>
                  <a:lnTo>
                    <a:pt x="42953" y="411393"/>
                  </a:lnTo>
                  <a:lnTo>
                    <a:pt x="52221" y="408893"/>
                  </a:lnTo>
                  <a:lnTo>
                    <a:pt x="68757" y="393637"/>
                  </a:lnTo>
                  <a:lnTo>
                    <a:pt x="88102" y="358741"/>
                  </a:lnTo>
                  <a:lnTo>
                    <a:pt x="105118" y="299438"/>
                  </a:lnTo>
                  <a:lnTo>
                    <a:pt x="110573" y="248682"/>
                  </a:lnTo>
                  <a:lnTo>
                    <a:pt x="112190" y="191009"/>
                  </a:lnTo>
                  <a:lnTo>
                    <a:pt x="112669" y="135056"/>
                  </a:lnTo>
                  <a:lnTo>
                    <a:pt x="112811" y="81433"/>
                  </a:lnTo>
                  <a:lnTo>
                    <a:pt x="107264" y="34089"/>
                  </a:lnTo>
                  <a:lnTo>
                    <a:pt x="98290" y="11029"/>
                  </a:lnTo>
                  <a:lnTo>
                    <a:pt x="92622" y="1604"/>
                  </a:lnTo>
                  <a:lnTo>
                    <a:pt x="87673" y="0"/>
                  </a:lnTo>
                  <a:lnTo>
                    <a:pt x="83204" y="3610"/>
                  </a:lnTo>
                  <a:lnTo>
                    <a:pt x="79055" y="10696"/>
                  </a:lnTo>
                  <a:lnTo>
                    <a:pt x="72395" y="65266"/>
                  </a:lnTo>
                  <a:lnTo>
                    <a:pt x="72412" y="121066"/>
                  </a:lnTo>
                  <a:lnTo>
                    <a:pt x="78136" y="175164"/>
                  </a:lnTo>
                  <a:lnTo>
                    <a:pt x="81522" y="225898"/>
                  </a:lnTo>
                  <a:lnTo>
                    <a:pt x="89434" y="278787"/>
                  </a:lnTo>
                  <a:lnTo>
                    <a:pt x="96933" y="328359"/>
                  </a:lnTo>
                  <a:lnTo>
                    <a:pt x="111918" y="355647"/>
                  </a:lnTo>
                  <a:lnTo>
                    <a:pt x="133927" y="3828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32248" y="631709"/>
              <a:ext cx="73139" cy="273742"/>
            </a:xfrm>
            <a:custGeom>
              <a:avLst/>
              <a:gdLst/>
              <a:ahLst/>
              <a:cxnLst/>
              <a:rect l="0" t="0" r="0" b="0"/>
              <a:pathLst>
                <a:path w="73139" h="273742">
                  <a:moveTo>
                    <a:pt x="52643" y="0"/>
                  </a:moveTo>
                  <a:lnTo>
                    <a:pt x="58232" y="58617"/>
                  </a:lnTo>
                  <a:lnTo>
                    <a:pt x="70854" y="118334"/>
                  </a:lnTo>
                  <a:lnTo>
                    <a:pt x="73138" y="172464"/>
                  </a:lnTo>
                  <a:lnTo>
                    <a:pt x="67211" y="194024"/>
                  </a:lnTo>
                  <a:lnTo>
                    <a:pt x="44342" y="226929"/>
                  </a:lnTo>
                  <a:lnTo>
                    <a:pt x="12399" y="24872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84891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58590" y="525748"/>
              <a:ext cx="157929" cy="172861"/>
            </a:xfrm>
            <a:custGeom>
              <a:avLst/>
              <a:gdLst/>
              <a:ahLst/>
              <a:cxnLst/>
              <a:rect l="0" t="0" r="0" b="0"/>
              <a:pathLst>
                <a:path w="157929" h="172861">
                  <a:moveTo>
                    <a:pt x="0" y="74376"/>
                  </a:moveTo>
                  <a:lnTo>
                    <a:pt x="43963" y="89030"/>
                  </a:lnTo>
                  <a:lnTo>
                    <a:pt x="63993" y="89468"/>
                  </a:lnTo>
                  <a:lnTo>
                    <a:pt x="84594" y="84593"/>
                  </a:lnTo>
                  <a:lnTo>
                    <a:pt x="105448" y="74627"/>
                  </a:lnTo>
                  <a:lnTo>
                    <a:pt x="120175" y="59280"/>
                  </a:lnTo>
                  <a:lnTo>
                    <a:pt x="125741" y="50274"/>
                  </a:lnTo>
                  <a:lnTo>
                    <a:pt x="127111" y="41930"/>
                  </a:lnTo>
                  <a:lnTo>
                    <a:pt x="125685" y="34028"/>
                  </a:lnTo>
                  <a:lnTo>
                    <a:pt x="122395" y="26420"/>
                  </a:lnTo>
                  <a:lnTo>
                    <a:pt x="100996" y="4535"/>
                  </a:lnTo>
                  <a:lnTo>
                    <a:pt x="91897" y="909"/>
                  </a:lnTo>
                  <a:lnTo>
                    <a:pt x="72429" y="0"/>
                  </a:lnTo>
                  <a:lnTo>
                    <a:pt x="55198" y="6615"/>
                  </a:lnTo>
                  <a:lnTo>
                    <a:pt x="39740" y="18524"/>
                  </a:lnTo>
                  <a:lnTo>
                    <a:pt x="25072" y="35515"/>
                  </a:lnTo>
                  <a:lnTo>
                    <a:pt x="16992" y="57884"/>
                  </a:lnTo>
                  <a:lnTo>
                    <a:pt x="14571" y="82254"/>
                  </a:lnTo>
                  <a:lnTo>
                    <a:pt x="25561" y="137198"/>
                  </a:lnTo>
                  <a:lnTo>
                    <a:pt x="31079" y="145503"/>
                  </a:lnTo>
                  <a:lnTo>
                    <a:pt x="46569" y="157851"/>
                  </a:lnTo>
                  <a:lnTo>
                    <a:pt x="75020" y="171379"/>
                  </a:lnTo>
                  <a:lnTo>
                    <a:pt x="95343" y="172860"/>
                  </a:lnTo>
                  <a:lnTo>
                    <a:pt x="157928" y="158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84045" y="530815"/>
              <a:ext cx="143044" cy="149178"/>
            </a:xfrm>
            <a:custGeom>
              <a:avLst/>
              <a:gdLst/>
              <a:ahLst/>
              <a:cxnLst/>
              <a:rect l="0" t="0" r="0" b="0"/>
              <a:pathLst>
                <a:path w="143044" h="149178">
                  <a:moveTo>
                    <a:pt x="100929" y="27195"/>
                  </a:moveTo>
                  <a:lnTo>
                    <a:pt x="95340" y="10427"/>
                  </a:lnTo>
                  <a:lnTo>
                    <a:pt x="89014" y="5488"/>
                  </a:lnTo>
                  <a:lnTo>
                    <a:pt x="69507" y="0"/>
                  </a:lnTo>
                  <a:lnTo>
                    <a:pt x="48359" y="3800"/>
                  </a:lnTo>
                  <a:lnTo>
                    <a:pt x="19842" y="19093"/>
                  </a:lnTo>
                  <a:lnTo>
                    <a:pt x="11776" y="25303"/>
                  </a:lnTo>
                  <a:lnTo>
                    <a:pt x="2813" y="44682"/>
                  </a:lnTo>
                  <a:lnTo>
                    <a:pt x="0" y="67722"/>
                  </a:lnTo>
                  <a:lnTo>
                    <a:pt x="2649" y="89661"/>
                  </a:lnTo>
                  <a:lnTo>
                    <a:pt x="10846" y="107990"/>
                  </a:lnTo>
                  <a:lnTo>
                    <a:pt x="23457" y="123935"/>
                  </a:lnTo>
                  <a:lnTo>
                    <a:pt x="40760" y="138821"/>
                  </a:lnTo>
                  <a:lnTo>
                    <a:pt x="63269" y="146996"/>
                  </a:lnTo>
                  <a:lnTo>
                    <a:pt x="75822" y="149177"/>
                  </a:lnTo>
                  <a:lnTo>
                    <a:pt x="99129" y="145360"/>
                  </a:lnTo>
                  <a:lnTo>
                    <a:pt x="143043" y="132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00787" y="32638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9878" y="173425"/>
                  </a:lnTo>
                  <a:lnTo>
                    <a:pt x="10336" y="222571"/>
                  </a:lnTo>
                  <a:lnTo>
                    <a:pt x="16080" y="285990"/>
                  </a:lnTo>
                  <a:lnTo>
                    <a:pt x="20401" y="34525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4974" y="44219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0"/>
                  </a:lnTo>
                  <a:lnTo>
                    <a:pt x="112007" y="5590"/>
                  </a:lnTo>
                  <a:lnTo>
                    <a:pt x="5726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37658" y="589595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3119" y="54145"/>
                  </a:lnTo>
                  <a:lnTo>
                    <a:pt x="14654" y="103502"/>
                  </a:lnTo>
                  <a:lnTo>
                    <a:pt x="21330" y="116191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58715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26383" y="515599"/>
            <a:ext cx="4411441" cy="316153"/>
            <a:chOff x="326383" y="515599"/>
            <a:chExt cx="4411441" cy="316153"/>
          </a:xfrm>
        </p:grpSpPr>
        <p:sp>
          <p:nvSpPr>
            <p:cNvPr id="31" name="Freeform 30"/>
            <p:cNvSpPr/>
            <p:nvPr/>
          </p:nvSpPr>
          <p:spPr>
            <a:xfrm>
              <a:off x="4064000" y="558010"/>
              <a:ext cx="126343" cy="155293"/>
            </a:xfrm>
            <a:custGeom>
              <a:avLst/>
              <a:gdLst/>
              <a:ahLst/>
              <a:cxnLst/>
              <a:rect l="0" t="0" r="0" b="0"/>
              <a:pathLst>
                <a:path w="126343" h="155293">
                  <a:moveTo>
                    <a:pt x="0" y="0"/>
                  </a:moveTo>
                  <a:lnTo>
                    <a:pt x="5589" y="58617"/>
                  </a:lnTo>
                  <a:lnTo>
                    <a:pt x="19128" y="104385"/>
                  </a:lnTo>
                  <a:lnTo>
                    <a:pt x="43119" y="144102"/>
                  </a:lnTo>
                  <a:lnTo>
                    <a:pt x="49803" y="152220"/>
                  </a:lnTo>
                  <a:lnTo>
                    <a:pt x="56599" y="155292"/>
                  </a:lnTo>
                  <a:lnTo>
                    <a:pt x="63469" y="155001"/>
                  </a:lnTo>
                  <a:lnTo>
                    <a:pt x="70389" y="152467"/>
                  </a:lnTo>
                  <a:lnTo>
                    <a:pt x="76171" y="146098"/>
                  </a:lnTo>
                  <a:lnTo>
                    <a:pt x="93858" y="102255"/>
                  </a:lnTo>
                  <a:lnTo>
                    <a:pt x="108617" y="485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42984" y="515599"/>
              <a:ext cx="210571" cy="224681"/>
            </a:xfrm>
            <a:custGeom>
              <a:avLst/>
              <a:gdLst/>
              <a:ahLst/>
              <a:cxnLst/>
              <a:rect l="0" t="0" r="0" b="0"/>
              <a:pathLst>
                <a:path w="210571" h="224681">
                  <a:moveTo>
                    <a:pt x="0" y="42411"/>
                  </a:moveTo>
                  <a:lnTo>
                    <a:pt x="55045" y="75988"/>
                  </a:lnTo>
                  <a:lnTo>
                    <a:pt x="91829" y="80826"/>
                  </a:lnTo>
                  <a:lnTo>
                    <a:pt x="114512" y="77811"/>
                  </a:lnTo>
                  <a:lnTo>
                    <a:pt x="123135" y="73030"/>
                  </a:lnTo>
                  <a:lnTo>
                    <a:pt x="135835" y="58359"/>
                  </a:lnTo>
                  <a:lnTo>
                    <a:pt x="138520" y="49534"/>
                  </a:lnTo>
                  <a:lnTo>
                    <a:pt x="138384" y="30369"/>
                  </a:lnTo>
                  <a:lnTo>
                    <a:pt x="128184" y="13272"/>
                  </a:lnTo>
                  <a:lnTo>
                    <a:pt x="120551" y="5438"/>
                  </a:lnTo>
                  <a:lnTo>
                    <a:pt x="111953" y="1384"/>
                  </a:lnTo>
                  <a:lnTo>
                    <a:pt x="93041" y="0"/>
                  </a:lnTo>
                  <a:lnTo>
                    <a:pt x="62663" y="11387"/>
                  </a:lnTo>
                  <a:lnTo>
                    <a:pt x="37024" y="35168"/>
                  </a:lnTo>
                  <a:lnTo>
                    <a:pt x="20199" y="64441"/>
                  </a:lnTo>
                  <a:lnTo>
                    <a:pt x="17946" y="84958"/>
                  </a:lnTo>
                  <a:lnTo>
                    <a:pt x="26032" y="126724"/>
                  </a:lnTo>
                  <a:lnTo>
                    <a:pt x="47299" y="167600"/>
                  </a:lnTo>
                  <a:lnTo>
                    <a:pt x="69517" y="191938"/>
                  </a:lnTo>
                  <a:lnTo>
                    <a:pt x="125560" y="222643"/>
                  </a:lnTo>
                  <a:lnTo>
                    <a:pt x="147052" y="224680"/>
                  </a:lnTo>
                  <a:lnTo>
                    <a:pt x="189445" y="216455"/>
                  </a:lnTo>
                  <a:lnTo>
                    <a:pt x="201181" y="210231"/>
                  </a:lnTo>
                  <a:lnTo>
                    <a:pt x="210570" y="2003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74653" y="515896"/>
              <a:ext cx="63171" cy="10529"/>
            </a:xfrm>
            <a:custGeom>
              <a:avLst/>
              <a:gdLst/>
              <a:ahLst/>
              <a:cxnLst/>
              <a:rect l="0" t="0" r="0" b="0"/>
              <a:pathLst>
                <a:path w="63171" h="10529">
                  <a:moveTo>
                    <a:pt x="63170" y="0"/>
                  </a:moveTo>
                  <a:lnTo>
                    <a:pt x="31888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6383" y="758051"/>
              <a:ext cx="4221929" cy="73701"/>
            </a:xfrm>
            <a:custGeom>
              <a:avLst/>
              <a:gdLst/>
              <a:ahLst/>
              <a:cxnLst/>
              <a:rect l="0" t="0" r="0" b="0"/>
              <a:pathLst>
                <a:path w="4221929" h="73701">
                  <a:moveTo>
                    <a:pt x="4221928" y="0"/>
                  </a:moveTo>
                  <a:lnTo>
                    <a:pt x="4184450" y="8334"/>
                  </a:lnTo>
                  <a:lnTo>
                    <a:pt x="4133026" y="10095"/>
                  </a:lnTo>
                  <a:lnTo>
                    <a:pt x="4076638" y="17679"/>
                  </a:lnTo>
                  <a:lnTo>
                    <a:pt x="4027450" y="20056"/>
                  </a:lnTo>
                  <a:lnTo>
                    <a:pt x="3975831" y="20761"/>
                  </a:lnTo>
                  <a:lnTo>
                    <a:pt x="3923492" y="20969"/>
                  </a:lnTo>
                  <a:lnTo>
                    <a:pt x="3872109" y="21031"/>
                  </a:lnTo>
                  <a:lnTo>
                    <a:pt x="3812233" y="21052"/>
                  </a:lnTo>
                  <a:lnTo>
                    <a:pt x="3749756" y="26646"/>
                  </a:lnTo>
                  <a:lnTo>
                    <a:pt x="3689495" y="30610"/>
                  </a:lnTo>
                  <a:lnTo>
                    <a:pt x="3635651" y="28274"/>
                  </a:lnTo>
                  <a:lnTo>
                    <a:pt x="3611580" y="25434"/>
                  </a:lnTo>
                  <a:lnTo>
                    <a:pt x="3554880" y="30024"/>
                  </a:lnTo>
                  <a:lnTo>
                    <a:pt x="3493290" y="31277"/>
                  </a:lnTo>
                  <a:lnTo>
                    <a:pt x="3444645" y="31494"/>
                  </a:lnTo>
                  <a:lnTo>
                    <a:pt x="3393187" y="31559"/>
                  </a:lnTo>
                  <a:lnTo>
                    <a:pt x="3340895" y="31578"/>
                  </a:lnTo>
                  <a:lnTo>
                    <a:pt x="3288357" y="31583"/>
                  </a:lnTo>
                  <a:lnTo>
                    <a:pt x="3230156" y="31585"/>
                  </a:lnTo>
                  <a:lnTo>
                    <a:pt x="3170484" y="38821"/>
                  </a:lnTo>
                  <a:lnTo>
                    <a:pt x="3120621" y="41139"/>
                  </a:lnTo>
                  <a:lnTo>
                    <a:pt x="3061914" y="41825"/>
                  </a:lnTo>
                  <a:lnTo>
                    <a:pt x="3003574" y="43198"/>
                  </a:lnTo>
                  <a:lnTo>
                    <a:pt x="2941283" y="50431"/>
                  </a:lnTo>
                  <a:lnTo>
                    <a:pt x="2882824" y="51987"/>
                  </a:lnTo>
                  <a:lnTo>
                    <a:pt x="2821050" y="52449"/>
                  </a:lnTo>
                  <a:lnTo>
                    <a:pt x="2758292" y="52585"/>
                  </a:lnTo>
                  <a:lnTo>
                    <a:pt x="2701483" y="52626"/>
                  </a:lnTo>
                  <a:lnTo>
                    <a:pt x="2648776" y="52638"/>
                  </a:lnTo>
                  <a:lnTo>
                    <a:pt x="2594944" y="52641"/>
                  </a:lnTo>
                  <a:lnTo>
                    <a:pt x="2540422" y="47053"/>
                  </a:lnTo>
                  <a:lnTo>
                    <a:pt x="2484331" y="43578"/>
                  </a:lnTo>
                  <a:lnTo>
                    <a:pt x="2439316" y="42765"/>
                  </a:lnTo>
                  <a:lnTo>
                    <a:pt x="2392014" y="41234"/>
                  </a:lnTo>
                  <a:lnTo>
                    <a:pt x="2343695" y="36654"/>
                  </a:lnTo>
                  <a:lnTo>
                    <a:pt x="2287221" y="33087"/>
                  </a:lnTo>
                  <a:lnTo>
                    <a:pt x="2227387" y="30713"/>
                  </a:lnTo>
                  <a:lnTo>
                    <a:pt x="2164055" y="22560"/>
                  </a:lnTo>
                  <a:lnTo>
                    <a:pt x="2108951" y="21354"/>
                  </a:lnTo>
                  <a:lnTo>
                    <a:pt x="2053006" y="21116"/>
                  </a:lnTo>
                  <a:lnTo>
                    <a:pt x="1996895" y="21069"/>
                  </a:lnTo>
                  <a:lnTo>
                    <a:pt x="1940751" y="21060"/>
                  </a:lnTo>
                  <a:lnTo>
                    <a:pt x="1884601" y="21058"/>
                  </a:lnTo>
                  <a:lnTo>
                    <a:pt x="1822860" y="21057"/>
                  </a:lnTo>
                  <a:lnTo>
                    <a:pt x="1762744" y="21057"/>
                  </a:lnTo>
                  <a:lnTo>
                    <a:pt x="1705809" y="21057"/>
                  </a:lnTo>
                  <a:lnTo>
                    <a:pt x="1649503" y="21057"/>
                  </a:lnTo>
                  <a:lnTo>
                    <a:pt x="1586084" y="21057"/>
                  </a:lnTo>
                  <a:lnTo>
                    <a:pt x="1527284" y="21057"/>
                  </a:lnTo>
                  <a:lnTo>
                    <a:pt x="1470609" y="21057"/>
                  </a:lnTo>
                  <a:lnTo>
                    <a:pt x="1414353" y="21057"/>
                  </a:lnTo>
                  <a:lnTo>
                    <a:pt x="1355062" y="21057"/>
                  </a:lnTo>
                  <a:lnTo>
                    <a:pt x="1292960" y="21057"/>
                  </a:lnTo>
                  <a:lnTo>
                    <a:pt x="1235633" y="21057"/>
                  </a:lnTo>
                  <a:lnTo>
                    <a:pt x="1179249" y="24177"/>
                  </a:lnTo>
                  <a:lnTo>
                    <a:pt x="1149971" y="27123"/>
                  </a:lnTo>
                  <a:lnTo>
                    <a:pt x="1086635" y="25722"/>
                  </a:lnTo>
                  <a:lnTo>
                    <a:pt x="1042973" y="26729"/>
                  </a:lnTo>
                  <a:lnTo>
                    <a:pt x="986298" y="22178"/>
                  </a:lnTo>
                  <a:lnTo>
                    <a:pt x="930043" y="28514"/>
                  </a:lnTo>
                  <a:lnTo>
                    <a:pt x="870751" y="30979"/>
                  </a:lnTo>
                  <a:lnTo>
                    <a:pt x="808649" y="25877"/>
                  </a:lnTo>
                  <a:lnTo>
                    <a:pt x="759916" y="22485"/>
                  </a:lnTo>
                  <a:lnTo>
                    <a:pt x="698282" y="21339"/>
                  </a:lnTo>
                  <a:lnTo>
                    <a:pt x="649355" y="22311"/>
                  </a:lnTo>
                  <a:lnTo>
                    <a:pt x="587189" y="29407"/>
                  </a:lnTo>
                  <a:lnTo>
                    <a:pt x="536240" y="30940"/>
                  </a:lnTo>
                  <a:lnTo>
                    <a:pt x="487219" y="34514"/>
                  </a:lnTo>
                  <a:lnTo>
                    <a:pt x="439939" y="39862"/>
                  </a:lnTo>
                  <a:lnTo>
                    <a:pt x="388885" y="41447"/>
                  </a:lnTo>
                  <a:lnTo>
                    <a:pt x="336714" y="41917"/>
                  </a:lnTo>
                  <a:lnTo>
                    <a:pt x="284211" y="42056"/>
                  </a:lnTo>
                  <a:lnTo>
                    <a:pt x="231609" y="45217"/>
                  </a:lnTo>
                  <a:lnTo>
                    <a:pt x="175860" y="50442"/>
                  </a:lnTo>
                  <a:lnTo>
                    <a:pt x="118007" y="55110"/>
                  </a:lnTo>
                  <a:lnTo>
                    <a:pt x="66940" y="60783"/>
                  </a:lnTo>
                  <a:lnTo>
                    <a:pt x="28413" y="6558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011565" y="295470"/>
            <a:ext cx="1042322" cy="546810"/>
            <a:chOff x="5011565" y="295470"/>
            <a:chExt cx="1042322" cy="546810"/>
          </a:xfrm>
        </p:grpSpPr>
        <p:sp>
          <p:nvSpPr>
            <p:cNvPr id="36" name="Freeform 35"/>
            <p:cNvSpPr/>
            <p:nvPr/>
          </p:nvSpPr>
          <p:spPr>
            <a:xfrm>
              <a:off x="5158963" y="400082"/>
              <a:ext cx="21059" cy="379027"/>
            </a:xfrm>
            <a:custGeom>
              <a:avLst/>
              <a:gdLst/>
              <a:ahLst/>
              <a:cxnLst/>
              <a:rect l="0" t="0" r="0" b="0"/>
              <a:pathLst>
                <a:path w="21059" h="379027">
                  <a:moveTo>
                    <a:pt x="0" y="0"/>
                  </a:moveTo>
                  <a:lnTo>
                    <a:pt x="0" y="60384"/>
                  </a:lnTo>
                  <a:lnTo>
                    <a:pt x="3120" y="121227"/>
                  </a:lnTo>
                  <a:lnTo>
                    <a:pt x="8406" y="166183"/>
                  </a:lnTo>
                  <a:lnTo>
                    <a:pt x="14655" y="209560"/>
                  </a:lnTo>
                  <a:lnTo>
                    <a:pt x="18212" y="252235"/>
                  </a:lnTo>
                  <a:lnTo>
                    <a:pt x="20215" y="312603"/>
                  </a:lnTo>
                  <a:lnTo>
                    <a:pt x="20808" y="355056"/>
                  </a:lnTo>
                  <a:lnTo>
                    <a:pt x="2105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011565" y="295470"/>
              <a:ext cx="386788" cy="283598"/>
            </a:xfrm>
            <a:custGeom>
              <a:avLst/>
              <a:gdLst/>
              <a:ahLst/>
              <a:cxnLst/>
              <a:rect l="0" t="0" r="0" b="0"/>
              <a:pathLst>
                <a:path w="386788" h="283598">
                  <a:moveTo>
                    <a:pt x="0" y="73027"/>
                  </a:moveTo>
                  <a:lnTo>
                    <a:pt x="11178" y="56259"/>
                  </a:lnTo>
                  <a:lnTo>
                    <a:pt x="40486" y="34654"/>
                  </a:lnTo>
                  <a:lnTo>
                    <a:pt x="94541" y="10811"/>
                  </a:lnTo>
                  <a:lnTo>
                    <a:pt x="129397" y="2730"/>
                  </a:lnTo>
                  <a:lnTo>
                    <a:pt x="188686" y="0"/>
                  </a:lnTo>
                  <a:lnTo>
                    <a:pt x="248318" y="7866"/>
                  </a:lnTo>
                  <a:lnTo>
                    <a:pt x="302037" y="23804"/>
                  </a:lnTo>
                  <a:lnTo>
                    <a:pt x="341201" y="49136"/>
                  </a:lnTo>
                  <a:lnTo>
                    <a:pt x="370297" y="77840"/>
                  </a:lnTo>
                  <a:lnTo>
                    <a:pt x="380215" y="96223"/>
                  </a:lnTo>
                  <a:lnTo>
                    <a:pt x="386787" y="131892"/>
                  </a:lnTo>
                  <a:lnTo>
                    <a:pt x="383145" y="166508"/>
                  </a:lnTo>
                  <a:lnTo>
                    <a:pt x="369067" y="198991"/>
                  </a:lnTo>
                  <a:lnTo>
                    <a:pt x="344489" y="225253"/>
                  </a:lnTo>
                  <a:lnTo>
                    <a:pt x="294409" y="259132"/>
                  </a:lnTo>
                  <a:lnTo>
                    <a:pt x="240934" y="278469"/>
                  </a:lnTo>
                  <a:lnTo>
                    <a:pt x="178984" y="283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20215" y="655887"/>
              <a:ext cx="171325" cy="157852"/>
            </a:xfrm>
            <a:custGeom>
              <a:avLst/>
              <a:gdLst/>
              <a:ahLst/>
              <a:cxnLst/>
              <a:rect l="0" t="0" r="0" b="0"/>
              <a:pathLst>
                <a:path w="171325" h="157852">
                  <a:moveTo>
                    <a:pt x="133546" y="17936"/>
                  </a:moveTo>
                  <a:lnTo>
                    <a:pt x="122368" y="6758"/>
                  </a:lnTo>
                  <a:lnTo>
                    <a:pt x="104401" y="1270"/>
                  </a:lnTo>
                  <a:lnTo>
                    <a:pt x="81988" y="0"/>
                  </a:lnTo>
                  <a:lnTo>
                    <a:pt x="49640" y="7033"/>
                  </a:lnTo>
                  <a:lnTo>
                    <a:pt x="28404" y="17380"/>
                  </a:lnTo>
                  <a:lnTo>
                    <a:pt x="13507" y="32897"/>
                  </a:lnTo>
                  <a:lnTo>
                    <a:pt x="4156" y="52661"/>
                  </a:lnTo>
                  <a:lnTo>
                    <a:pt x="0" y="77043"/>
                  </a:lnTo>
                  <a:lnTo>
                    <a:pt x="4392" y="100358"/>
                  </a:lnTo>
                  <a:lnTo>
                    <a:pt x="20019" y="130095"/>
                  </a:lnTo>
                  <a:lnTo>
                    <a:pt x="33957" y="144994"/>
                  </a:lnTo>
                  <a:lnTo>
                    <a:pt x="51850" y="155515"/>
                  </a:lnTo>
                  <a:lnTo>
                    <a:pt x="71500" y="157851"/>
                  </a:lnTo>
                  <a:lnTo>
                    <a:pt x="112711" y="149819"/>
                  </a:lnTo>
                  <a:lnTo>
                    <a:pt x="138552" y="134742"/>
                  </a:lnTo>
                  <a:lnTo>
                    <a:pt x="161026" y="115456"/>
                  </a:lnTo>
                  <a:lnTo>
                    <a:pt x="169156" y="95594"/>
                  </a:lnTo>
                  <a:lnTo>
                    <a:pt x="171324" y="83746"/>
                  </a:lnTo>
                  <a:lnTo>
                    <a:pt x="167494" y="61223"/>
                  </a:lnTo>
                  <a:lnTo>
                    <a:pt x="163197" y="50304"/>
                  </a:lnTo>
                  <a:lnTo>
                    <a:pt x="149064" y="35051"/>
                  </a:lnTo>
                  <a:lnTo>
                    <a:pt x="123018" y="17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59046" y="70540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2692"/>
                  </a:lnTo>
                  <a:lnTo>
                    <a:pt x="16789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37989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32746" y="674137"/>
              <a:ext cx="136871" cy="168143"/>
            </a:xfrm>
            <a:custGeom>
              <a:avLst/>
              <a:gdLst/>
              <a:ahLst/>
              <a:cxnLst/>
              <a:rect l="0" t="0" r="0" b="0"/>
              <a:pathLst>
                <a:path w="136871" h="168143">
                  <a:moveTo>
                    <a:pt x="0" y="41800"/>
                  </a:moveTo>
                  <a:lnTo>
                    <a:pt x="15618" y="98209"/>
                  </a:lnTo>
                  <a:lnTo>
                    <a:pt x="13570" y="92607"/>
                  </a:lnTo>
                  <a:lnTo>
                    <a:pt x="10929" y="39248"/>
                  </a:lnTo>
                  <a:lnTo>
                    <a:pt x="10795" y="26061"/>
                  </a:lnTo>
                  <a:lnTo>
                    <a:pt x="15386" y="16099"/>
                  </a:lnTo>
                  <a:lnTo>
                    <a:pt x="32964" y="1912"/>
                  </a:lnTo>
                  <a:lnTo>
                    <a:pt x="41863" y="0"/>
                  </a:lnTo>
                  <a:lnTo>
                    <a:pt x="50136" y="1065"/>
                  </a:lnTo>
                  <a:lnTo>
                    <a:pt x="65566" y="8488"/>
                  </a:lnTo>
                  <a:lnTo>
                    <a:pt x="80223" y="19586"/>
                  </a:lnTo>
                  <a:lnTo>
                    <a:pt x="113724" y="79798"/>
                  </a:lnTo>
                  <a:lnTo>
                    <a:pt x="133014" y="141228"/>
                  </a:lnTo>
                  <a:lnTo>
                    <a:pt x="136870" y="168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80145" y="44219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70" y="168515"/>
                  </a:lnTo>
                  <a:lnTo>
                    <a:pt x="7235" y="231125"/>
                  </a:lnTo>
                  <a:lnTo>
                    <a:pt x="9552" y="292310"/>
                  </a:lnTo>
                  <a:lnTo>
                    <a:pt x="13455" y="352972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64331" y="562949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2" y="0"/>
                  </a:lnTo>
                  <a:lnTo>
                    <a:pt x="141054" y="4442"/>
                  </a:lnTo>
                  <a:lnTo>
                    <a:pt x="81242" y="16584"/>
                  </a:lnTo>
                  <a:lnTo>
                    <a:pt x="36940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87290" y="594535"/>
              <a:ext cx="166597" cy="216160"/>
            </a:xfrm>
            <a:custGeom>
              <a:avLst/>
              <a:gdLst/>
              <a:ahLst/>
              <a:cxnLst/>
              <a:rect l="0" t="0" r="0" b="0"/>
              <a:pathLst>
                <a:path w="166597" h="216160">
                  <a:moveTo>
                    <a:pt x="166596" y="5589"/>
                  </a:moveTo>
                  <a:lnTo>
                    <a:pt x="149828" y="0"/>
                  </a:lnTo>
                  <a:lnTo>
                    <a:pt x="132237" y="375"/>
                  </a:lnTo>
                  <a:lnTo>
                    <a:pt x="80833" y="13308"/>
                  </a:lnTo>
                  <a:lnTo>
                    <a:pt x="44608" y="24514"/>
                  </a:lnTo>
                  <a:lnTo>
                    <a:pt x="2685" y="55365"/>
                  </a:lnTo>
                  <a:lnTo>
                    <a:pt x="0" y="62170"/>
                  </a:lnTo>
                  <a:lnTo>
                    <a:pt x="550" y="69046"/>
                  </a:lnTo>
                  <a:lnTo>
                    <a:pt x="3256" y="75970"/>
                  </a:lnTo>
                  <a:lnTo>
                    <a:pt x="9739" y="80585"/>
                  </a:lnTo>
                  <a:lnTo>
                    <a:pt x="66810" y="94190"/>
                  </a:lnTo>
                  <a:lnTo>
                    <a:pt x="111790" y="115940"/>
                  </a:lnTo>
                  <a:lnTo>
                    <a:pt x="128979" y="129113"/>
                  </a:lnTo>
                  <a:lnTo>
                    <a:pt x="133329" y="138241"/>
                  </a:lnTo>
                  <a:lnTo>
                    <a:pt x="135043" y="160862"/>
                  </a:lnTo>
                  <a:lnTo>
                    <a:pt x="128786" y="180274"/>
                  </a:lnTo>
                  <a:lnTo>
                    <a:pt x="118206" y="195531"/>
                  </a:lnTo>
                  <a:lnTo>
                    <a:pt x="92896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514419" y="368497"/>
            <a:ext cx="2719074" cy="575516"/>
            <a:chOff x="6514419" y="368497"/>
            <a:chExt cx="2719074" cy="575516"/>
          </a:xfrm>
        </p:grpSpPr>
        <p:sp>
          <p:nvSpPr>
            <p:cNvPr id="46" name="Freeform 45"/>
            <p:cNvSpPr/>
            <p:nvPr/>
          </p:nvSpPr>
          <p:spPr>
            <a:xfrm>
              <a:off x="6514419" y="589595"/>
              <a:ext cx="142642" cy="210574"/>
            </a:xfrm>
            <a:custGeom>
              <a:avLst/>
              <a:gdLst/>
              <a:ahLst/>
              <a:cxnLst/>
              <a:rect l="0" t="0" r="0" b="0"/>
              <a:pathLst>
                <a:path w="142642" h="210574">
                  <a:moveTo>
                    <a:pt x="108006" y="0"/>
                  </a:moveTo>
                  <a:lnTo>
                    <a:pt x="65314" y="14573"/>
                  </a:lnTo>
                  <a:lnTo>
                    <a:pt x="29252" y="39404"/>
                  </a:lnTo>
                  <a:lnTo>
                    <a:pt x="12401" y="65488"/>
                  </a:lnTo>
                  <a:lnTo>
                    <a:pt x="0" y="101032"/>
                  </a:lnTo>
                  <a:lnTo>
                    <a:pt x="94" y="141200"/>
                  </a:lnTo>
                  <a:lnTo>
                    <a:pt x="7532" y="177148"/>
                  </a:lnTo>
                  <a:lnTo>
                    <a:pt x="20067" y="196106"/>
                  </a:lnTo>
                  <a:lnTo>
                    <a:pt x="28322" y="204437"/>
                  </a:lnTo>
                  <a:lnTo>
                    <a:pt x="38506" y="208821"/>
                  </a:lnTo>
                  <a:lnTo>
                    <a:pt x="62299" y="210573"/>
                  </a:lnTo>
                  <a:lnTo>
                    <a:pt x="96413" y="199393"/>
                  </a:lnTo>
                  <a:lnTo>
                    <a:pt x="123158" y="175673"/>
                  </a:lnTo>
                  <a:lnTo>
                    <a:pt x="140312" y="140829"/>
                  </a:lnTo>
                  <a:lnTo>
                    <a:pt x="142641" y="117573"/>
                  </a:lnTo>
                  <a:lnTo>
                    <a:pt x="131587" y="63403"/>
                  </a:lnTo>
                  <a:lnTo>
                    <a:pt x="125116" y="42217"/>
                  </a:lnTo>
                  <a:lnTo>
                    <a:pt x="119412" y="35164"/>
                  </a:lnTo>
                  <a:lnTo>
                    <a:pt x="8694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21644" y="621181"/>
              <a:ext cx="132409" cy="153156"/>
            </a:xfrm>
            <a:custGeom>
              <a:avLst/>
              <a:gdLst/>
              <a:ahLst/>
              <a:cxnLst/>
              <a:rect l="0" t="0" r="0" b="0"/>
              <a:pathLst>
                <a:path w="132409" h="153156">
                  <a:moveTo>
                    <a:pt x="6066" y="0"/>
                  </a:moveTo>
                  <a:lnTo>
                    <a:pt x="2947" y="42692"/>
                  </a:lnTo>
                  <a:lnTo>
                    <a:pt x="0" y="63428"/>
                  </a:lnTo>
                  <a:lnTo>
                    <a:pt x="10625" y="115847"/>
                  </a:lnTo>
                  <a:lnTo>
                    <a:pt x="26004" y="141820"/>
                  </a:lnTo>
                  <a:lnTo>
                    <a:pt x="34566" y="147189"/>
                  </a:lnTo>
                  <a:lnTo>
                    <a:pt x="56557" y="153155"/>
                  </a:lnTo>
                  <a:lnTo>
                    <a:pt x="66633" y="152406"/>
                  </a:lnTo>
                  <a:lnTo>
                    <a:pt x="84067" y="145335"/>
                  </a:lnTo>
                  <a:lnTo>
                    <a:pt x="107036" y="122611"/>
                  </a:lnTo>
                  <a:lnTo>
                    <a:pt x="123070" y="93651"/>
                  </a:lnTo>
                  <a:lnTo>
                    <a:pt x="131178" y="33635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27751" y="368497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0096" y="172270"/>
                  </a:lnTo>
                  <a:lnTo>
                    <a:pt x="17679" y="230560"/>
                  </a:lnTo>
                  <a:lnTo>
                    <a:pt x="20056" y="279014"/>
                  </a:lnTo>
                  <a:lnTo>
                    <a:pt x="20760" y="329246"/>
                  </a:lnTo>
                  <a:lnTo>
                    <a:pt x="20999" y="382494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38238" y="485774"/>
              <a:ext cx="284270" cy="9066"/>
            </a:xfrm>
            <a:custGeom>
              <a:avLst/>
              <a:gdLst/>
              <a:ahLst/>
              <a:cxnLst/>
              <a:rect l="0" t="0" r="0" b="0"/>
              <a:pathLst>
                <a:path w="284270" h="9066">
                  <a:moveTo>
                    <a:pt x="284269" y="9065"/>
                  </a:moveTo>
                  <a:lnTo>
                    <a:pt x="230125" y="9065"/>
                  </a:lnTo>
                  <a:lnTo>
                    <a:pt x="182829" y="9065"/>
                  </a:lnTo>
                  <a:lnTo>
                    <a:pt x="120733" y="3476"/>
                  </a:lnTo>
                  <a:lnTo>
                    <a:pt x="68918" y="0"/>
                  </a:lnTo>
                  <a:lnTo>
                    <a:pt x="11501" y="7062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24363" y="594257"/>
              <a:ext cx="192985" cy="192805"/>
            </a:xfrm>
            <a:custGeom>
              <a:avLst/>
              <a:gdLst/>
              <a:ahLst/>
              <a:cxnLst/>
              <a:rect l="0" t="0" r="0" b="0"/>
              <a:pathLst>
                <a:path w="192985" h="192805">
                  <a:moveTo>
                    <a:pt x="129813" y="58509"/>
                  </a:moveTo>
                  <a:lnTo>
                    <a:pt x="129813" y="36153"/>
                  </a:lnTo>
                  <a:lnTo>
                    <a:pt x="123574" y="18937"/>
                  </a:lnTo>
                  <a:lnTo>
                    <a:pt x="118635" y="11071"/>
                  </a:lnTo>
                  <a:lnTo>
                    <a:pt x="110663" y="5827"/>
                  </a:lnTo>
                  <a:lnTo>
                    <a:pt x="89326" y="0"/>
                  </a:lnTo>
                  <a:lnTo>
                    <a:pt x="67365" y="3649"/>
                  </a:lnTo>
                  <a:lnTo>
                    <a:pt x="56595" y="7898"/>
                  </a:lnTo>
                  <a:lnTo>
                    <a:pt x="41509" y="21977"/>
                  </a:lnTo>
                  <a:lnTo>
                    <a:pt x="11123" y="77009"/>
                  </a:lnTo>
                  <a:lnTo>
                    <a:pt x="1802" y="99487"/>
                  </a:lnTo>
                  <a:lnTo>
                    <a:pt x="0" y="121175"/>
                  </a:lnTo>
                  <a:lnTo>
                    <a:pt x="8374" y="163695"/>
                  </a:lnTo>
                  <a:lnTo>
                    <a:pt x="23511" y="189761"/>
                  </a:lnTo>
                  <a:lnTo>
                    <a:pt x="30869" y="192804"/>
                  </a:lnTo>
                  <a:lnTo>
                    <a:pt x="39283" y="192493"/>
                  </a:lnTo>
                  <a:lnTo>
                    <a:pt x="48403" y="189946"/>
                  </a:lnTo>
                  <a:lnTo>
                    <a:pt x="64775" y="177757"/>
                  </a:lnTo>
                  <a:lnTo>
                    <a:pt x="78680" y="160641"/>
                  </a:lnTo>
                  <a:lnTo>
                    <a:pt x="104763" y="100347"/>
                  </a:lnTo>
                  <a:lnTo>
                    <a:pt x="112051" y="79443"/>
                  </a:lnTo>
                  <a:lnTo>
                    <a:pt x="114462" y="77145"/>
                  </a:lnTo>
                  <a:lnTo>
                    <a:pt x="116070" y="80292"/>
                  </a:lnTo>
                  <a:lnTo>
                    <a:pt x="124239" y="113375"/>
                  </a:lnTo>
                  <a:lnTo>
                    <a:pt x="139340" y="143396"/>
                  </a:lnTo>
                  <a:lnTo>
                    <a:pt x="164221" y="168929"/>
                  </a:lnTo>
                  <a:lnTo>
                    <a:pt x="192984" y="184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80548" y="571465"/>
              <a:ext cx="179036" cy="197116"/>
            </a:xfrm>
            <a:custGeom>
              <a:avLst/>
              <a:gdLst/>
              <a:ahLst/>
              <a:cxnLst/>
              <a:rect l="0" t="0" r="0" b="0"/>
              <a:pathLst>
                <a:path w="179036" h="197116">
                  <a:moveTo>
                    <a:pt x="157939" y="18130"/>
                  </a:moveTo>
                  <a:lnTo>
                    <a:pt x="141171" y="6952"/>
                  </a:lnTo>
                  <a:lnTo>
                    <a:pt x="108387" y="0"/>
                  </a:lnTo>
                  <a:lnTo>
                    <a:pt x="56557" y="6057"/>
                  </a:lnTo>
                  <a:lnTo>
                    <a:pt x="23395" y="16373"/>
                  </a:lnTo>
                  <a:lnTo>
                    <a:pt x="6115" y="27488"/>
                  </a:lnTo>
                  <a:lnTo>
                    <a:pt x="1741" y="34897"/>
                  </a:lnTo>
                  <a:lnTo>
                    <a:pt x="0" y="52488"/>
                  </a:lnTo>
                  <a:lnTo>
                    <a:pt x="3514" y="60923"/>
                  </a:lnTo>
                  <a:lnTo>
                    <a:pt x="16776" y="76534"/>
                  </a:lnTo>
                  <a:lnTo>
                    <a:pt x="43973" y="92887"/>
                  </a:lnTo>
                  <a:lnTo>
                    <a:pt x="85774" y="107723"/>
                  </a:lnTo>
                  <a:lnTo>
                    <a:pt x="145995" y="117796"/>
                  </a:lnTo>
                  <a:lnTo>
                    <a:pt x="172988" y="132929"/>
                  </a:lnTo>
                  <a:lnTo>
                    <a:pt x="177330" y="140286"/>
                  </a:lnTo>
                  <a:lnTo>
                    <a:pt x="179035" y="157820"/>
                  </a:lnTo>
                  <a:lnTo>
                    <a:pt x="175512" y="165069"/>
                  </a:lnTo>
                  <a:lnTo>
                    <a:pt x="162240" y="176243"/>
                  </a:lnTo>
                  <a:lnTo>
                    <a:pt x="129448" y="189111"/>
                  </a:lnTo>
                  <a:lnTo>
                    <a:pt x="77614" y="195534"/>
                  </a:lnTo>
                  <a:lnTo>
                    <a:pt x="31597" y="197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043772" y="598663"/>
              <a:ext cx="123498" cy="345350"/>
            </a:xfrm>
            <a:custGeom>
              <a:avLst/>
              <a:gdLst/>
              <a:ahLst/>
              <a:cxnLst/>
              <a:rect l="0" t="0" r="0" b="0"/>
              <a:pathLst>
                <a:path w="123498" h="345350">
                  <a:moveTo>
                    <a:pt x="0" y="148860"/>
                  </a:moveTo>
                  <a:lnTo>
                    <a:pt x="11453" y="197791"/>
                  </a:lnTo>
                  <a:lnTo>
                    <a:pt x="19159" y="256921"/>
                  </a:lnTo>
                  <a:lnTo>
                    <a:pt x="27918" y="313661"/>
                  </a:lnTo>
                  <a:lnTo>
                    <a:pt x="29956" y="341818"/>
                  </a:lnTo>
                  <a:lnTo>
                    <a:pt x="29329" y="345349"/>
                  </a:lnTo>
                  <a:lnTo>
                    <a:pt x="25513" y="333674"/>
                  </a:lnTo>
                  <a:lnTo>
                    <a:pt x="21644" y="270539"/>
                  </a:lnTo>
                  <a:lnTo>
                    <a:pt x="18111" y="221178"/>
                  </a:lnTo>
                  <a:lnTo>
                    <a:pt x="12774" y="169508"/>
                  </a:lnTo>
                  <a:lnTo>
                    <a:pt x="11193" y="120273"/>
                  </a:lnTo>
                  <a:lnTo>
                    <a:pt x="16249" y="61715"/>
                  </a:lnTo>
                  <a:lnTo>
                    <a:pt x="25221" y="24773"/>
                  </a:lnTo>
                  <a:lnTo>
                    <a:pt x="30852" y="15833"/>
                  </a:lnTo>
                  <a:lnTo>
                    <a:pt x="46467" y="2779"/>
                  </a:lnTo>
                  <a:lnTo>
                    <a:pt x="55545" y="0"/>
                  </a:lnTo>
                  <a:lnTo>
                    <a:pt x="74989" y="32"/>
                  </a:lnTo>
                  <a:lnTo>
                    <a:pt x="83918" y="5187"/>
                  </a:lnTo>
                  <a:lnTo>
                    <a:pt x="100078" y="23394"/>
                  </a:lnTo>
                  <a:lnTo>
                    <a:pt x="116740" y="54363"/>
                  </a:lnTo>
                  <a:lnTo>
                    <a:pt x="123497" y="91355"/>
                  </a:lnTo>
                  <a:lnTo>
                    <a:pt x="119910" y="126362"/>
                  </a:lnTo>
                  <a:lnTo>
                    <a:pt x="111395" y="145100"/>
                  </a:lnTo>
                  <a:lnTo>
                    <a:pt x="105849" y="153372"/>
                  </a:lnTo>
                  <a:lnTo>
                    <a:pt x="90327" y="165683"/>
                  </a:lnTo>
                  <a:lnTo>
                    <a:pt x="71731" y="173884"/>
                  </a:lnTo>
                  <a:lnTo>
                    <a:pt x="31585" y="180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15588" y="618170"/>
              <a:ext cx="133511" cy="171906"/>
            </a:xfrm>
            <a:custGeom>
              <a:avLst/>
              <a:gdLst/>
              <a:ahLst/>
              <a:cxnLst/>
              <a:rect l="0" t="0" r="0" b="0"/>
              <a:pathLst>
                <a:path w="133511" h="171906">
                  <a:moveTo>
                    <a:pt x="28225" y="97767"/>
                  </a:moveTo>
                  <a:lnTo>
                    <a:pt x="70917" y="94648"/>
                  </a:lnTo>
                  <a:lnTo>
                    <a:pt x="102096" y="83195"/>
                  </a:lnTo>
                  <a:lnTo>
                    <a:pt x="112567" y="77524"/>
                  </a:lnTo>
                  <a:lnTo>
                    <a:pt x="118378" y="69064"/>
                  </a:lnTo>
                  <a:lnTo>
                    <a:pt x="121715" y="47186"/>
                  </a:lnTo>
                  <a:lnTo>
                    <a:pt x="116180" y="28103"/>
                  </a:lnTo>
                  <a:lnTo>
                    <a:pt x="111428" y="19739"/>
                  </a:lnTo>
                  <a:lnTo>
                    <a:pt x="96789" y="7326"/>
                  </a:lnTo>
                  <a:lnTo>
                    <a:pt x="87973" y="2378"/>
                  </a:lnTo>
                  <a:lnTo>
                    <a:pt x="68817" y="0"/>
                  </a:lnTo>
                  <a:lnTo>
                    <a:pt x="48606" y="4012"/>
                  </a:lnTo>
                  <a:lnTo>
                    <a:pt x="27925" y="13595"/>
                  </a:lnTo>
                  <a:lnTo>
                    <a:pt x="13274" y="28772"/>
                  </a:lnTo>
                  <a:lnTo>
                    <a:pt x="4033" y="48385"/>
                  </a:lnTo>
                  <a:lnTo>
                    <a:pt x="0" y="85735"/>
                  </a:lnTo>
                  <a:lnTo>
                    <a:pt x="6864" y="124098"/>
                  </a:lnTo>
                  <a:lnTo>
                    <a:pt x="23195" y="151323"/>
                  </a:lnTo>
                  <a:lnTo>
                    <a:pt x="36129" y="166803"/>
                  </a:lnTo>
                  <a:lnTo>
                    <a:pt x="45193" y="170697"/>
                  </a:lnTo>
                  <a:lnTo>
                    <a:pt x="67742" y="171905"/>
                  </a:lnTo>
                  <a:lnTo>
                    <a:pt x="116401" y="163191"/>
                  </a:lnTo>
                  <a:lnTo>
                    <a:pt x="133510" y="160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16565" y="639465"/>
              <a:ext cx="100990" cy="142694"/>
            </a:xfrm>
            <a:custGeom>
              <a:avLst/>
              <a:gdLst/>
              <a:ahLst/>
              <a:cxnLst/>
              <a:rect l="0" t="0" r="0" b="0"/>
              <a:pathLst>
                <a:path w="100990" h="142694">
                  <a:moveTo>
                    <a:pt x="100989" y="13301"/>
                  </a:moveTo>
                  <a:lnTo>
                    <a:pt x="89811" y="2123"/>
                  </a:lnTo>
                  <a:lnTo>
                    <a:pt x="83009" y="0"/>
                  </a:lnTo>
                  <a:lnTo>
                    <a:pt x="56667" y="2601"/>
                  </a:lnTo>
                  <a:lnTo>
                    <a:pt x="36837" y="7766"/>
                  </a:lnTo>
                  <a:lnTo>
                    <a:pt x="19444" y="20200"/>
                  </a:lnTo>
                  <a:lnTo>
                    <a:pt x="11531" y="28429"/>
                  </a:lnTo>
                  <a:lnTo>
                    <a:pt x="2738" y="50050"/>
                  </a:lnTo>
                  <a:lnTo>
                    <a:pt x="0" y="74088"/>
                  </a:lnTo>
                  <a:lnTo>
                    <a:pt x="2683" y="96470"/>
                  </a:lnTo>
                  <a:lnTo>
                    <a:pt x="10894" y="114996"/>
                  </a:lnTo>
                  <a:lnTo>
                    <a:pt x="16359" y="123212"/>
                  </a:lnTo>
                  <a:lnTo>
                    <a:pt x="31790" y="135460"/>
                  </a:lnTo>
                  <a:lnTo>
                    <a:pt x="40819" y="140364"/>
                  </a:lnTo>
                  <a:lnTo>
                    <a:pt x="63329" y="142693"/>
                  </a:lnTo>
                  <a:lnTo>
                    <a:pt x="100989" y="139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43896" y="684352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5589" y="62093"/>
                  </a:lnTo>
                  <a:lnTo>
                    <a:pt x="21331" y="112552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33368" y="547481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56196" y="472286"/>
              <a:ext cx="150914" cy="332622"/>
            </a:xfrm>
            <a:custGeom>
              <a:avLst/>
              <a:gdLst/>
              <a:ahLst/>
              <a:cxnLst/>
              <a:rect l="0" t="0" r="0" b="0"/>
              <a:pathLst>
                <a:path w="150914" h="332622">
                  <a:moveTo>
                    <a:pt x="24571" y="285765"/>
                  </a:moveTo>
                  <a:lnTo>
                    <a:pt x="53879" y="329728"/>
                  </a:lnTo>
                  <a:lnTo>
                    <a:pt x="56977" y="332621"/>
                  </a:lnTo>
                  <a:lnTo>
                    <a:pt x="57873" y="331041"/>
                  </a:lnTo>
                  <a:lnTo>
                    <a:pt x="41603" y="268600"/>
                  </a:lnTo>
                  <a:lnTo>
                    <a:pt x="27978" y="214958"/>
                  </a:lnTo>
                  <a:lnTo>
                    <a:pt x="14022" y="159301"/>
                  </a:lnTo>
                  <a:lnTo>
                    <a:pt x="0" y="103247"/>
                  </a:lnTo>
                  <a:lnTo>
                    <a:pt x="653" y="61150"/>
                  </a:lnTo>
                  <a:lnTo>
                    <a:pt x="8255" y="24631"/>
                  </a:lnTo>
                  <a:lnTo>
                    <a:pt x="13694" y="15749"/>
                  </a:lnTo>
                  <a:lnTo>
                    <a:pt x="29095" y="2761"/>
                  </a:lnTo>
                  <a:lnTo>
                    <a:pt x="38116" y="0"/>
                  </a:lnTo>
                  <a:lnTo>
                    <a:pt x="57497" y="51"/>
                  </a:lnTo>
                  <a:lnTo>
                    <a:pt x="119445" y="16023"/>
                  </a:lnTo>
                  <a:lnTo>
                    <a:pt x="134197" y="25890"/>
                  </a:lnTo>
                  <a:lnTo>
                    <a:pt x="150913" y="436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728124" y="663295"/>
              <a:ext cx="136872" cy="35764"/>
            </a:xfrm>
            <a:custGeom>
              <a:avLst/>
              <a:gdLst/>
              <a:ahLst/>
              <a:cxnLst/>
              <a:rect l="0" t="0" r="0" b="0"/>
              <a:pathLst>
                <a:path w="136872" h="35764">
                  <a:moveTo>
                    <a:pt x="136871" y="0"/>
                  </a:moveTo>
                  <a:lnTo>
                    <a:pt x="82996" y="27511"/>
                  </a:lnTo>
                  <a:lnTo>
                    <a:pt x="62623" y="34844"/>
                  </a:lnTo>
                  <a:lnTo>
                    <a:pt x="41870" y="3576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28165" y="705409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3120" y="52050"/>
                  </a:lnTo>
                  <a:lnTo>
                    <a:pt x="11453" y="101990"/>
                  </a:lnTo>
                  <a:lnTo>
                    <a:pt x="21332" y="137064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59751" y="56853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043348" y="694880"/>
              <a:ext cx="190145" cy="167429"/>
            </a:xfrm>
            <a:custGeom>
              <a:avLst/>
              <a:gdLst/>
              <a:ahLst/>
              <a:cxnLst/>
              <a:rect l="0" t="0" r="0" b="0"/>
              <a:pathLst>
                <a:path w="190145" h="167429">
                  <a:moveTo>
                    <a:pt x="74331" y="0"/>
                  </a:moveTo>
                  <a:lnTo>
                    <a:pt x="43049" y="9576"/>
                  </a:lnTo>
                  <a:lnTo>
                    <a:pt x="19308" y="27534"/>
                  </a:lnTo>
                  <a:lnTo>
                    <a:pt x="4643" y="44993"/>
                  </a:lnTo>
                  <a:lnTo>
                    <a:pt x="966" y="54562"/>
                  </a:lnTo>
                  <a:lnTo>
                    <a:pt x="0" y="74553"/>
                  </a:lnTo>
                  <a:lnTo>
                    <a:pt x="6033" y="105538"/>
                  </a:lnTo>
                  <a:lnTo>
                    <a:pt x="20819" y="131356"/>
                  </a:lnTo>
                  <a:lnTo>
                    <a:pt x="36510" y="143389"/>
                  </a:lnTo>
                  <a:lnTo>
                    <a:pt x="75179" y="160645"/>
                  </a:lnTo>
                  <a:lnTo>
                    <a:pt x="138538" y="167428"/>
                  </a:lnTo>
                  <a:lnTo>
                    <a:pt x="162529" y="166829"/>
                  </a:lnTo>
                  <a:lnTo>
                    <a:pt x="190144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64970" y="1084435"/>
            <a:ext cx="3723831" cy="586835"/>
            <a:chOff x="1064970" y="1084435"/>
            <a:chExt cx="3723831" cy="586835"/>
          </a:xfrm>
        </p:grpSpPr>
        <p:sp>
          <p:nvSpPr>
            <p:cNvPr id="63" name="Freeform 62"/>
            <p:cNvSpPr/>
            <p:nvPr/>
          </p:nvSpPr>
          <p:spPr>
            <a:xfrm>
              <a:off x="1064970" y="1242269"/>
              <a:ext cx="148540" cy="429001"/>
            </a:xfrm>
            <a:custGeom>
              <a:avLst/>
              <a:gdLst/>
              <a:ahLst/>
              <a:cxnLst/>
              <a:rect l="0" t="0" r="0" b="0"/>
              <a:pathLst>
                <a:path w="148540" h="429001">
                  <a:moveTo>
                    <a:pt x="19465" y="115907"/>
                  </a:moveTo>
                  <a:lnTo>
                    <a:pt x="10400" y="174523"/>
                  </a:lnTo>
                  <a:lnTo>
                    <a:pt x="14959" y="226081"/>
                  </a:lnTo>
                  <a:lnTo>
                    <a:pt x="18130" y="280222"/>
                  </a:lnTo>
                  <a:lnTo>
                    <a:pt x="19069" y="333309"/>
                  </a:lnTo>
                  <a:lnTo>
                    <a:pt x="19387" y="395243"/>
                  </a:lnTo>
                  <a:lnTo>
                    <a:pt x="19442" y="429000"/>
                  </a:lnTo>
                  <a:lnTo>
                    <a:pt x="16344" y="366375"/>
                  </a:lnTo>
                  <a:lnTo>
                    <a:pt x="10399" y="306412"/>
                  </a:lnTo>
                  <a:lnTo>
                    <a:pt x="3781" y="255541"/>
                  </a:lnTo>
                  <a:lnTo>
                    <a:pt x="0" y="203423"/>
                  </a:lnTo>
                  <a:lnTo>
                    <a:pt x="4469" y="150936"/>
                  </a:lnTo>
                  <a:lnTo>
                    <a:pt x="9224" y="90374"/>
                  </a:lnTo>
                  <a:lnTo>
                    <a:pt x="23474" y="32476"/>
                  </a:lnTo>
                  <a:lnTo>
                    <a:pt x="39240" y="5919"/>
                  </a:lnTo>
                  <a:lnTo>
                    <a:pt x="46686" y="1637"/>
                  </a:lnTo>
                  <a:lnTo>
                    <a:pt x="64319" y="0"/>
                  </a:lnTo>
                  <a:lnTo>
                    <a:pt x="93976" y="11244"/>
                  </a:lnTo>
                  <a:lnTo>
                    <a:pt x="119401" y="29393"/>
                  </a:lnTo>
                  <a:lnTo>
                    <a:pt x="136163" y="55178"/>
                  </a:lnTo>
                  <a:lnTo>
                    <a:pt x="148539" y="85045"/>
                  </a:lnTo>
                  <a:lnTo>
                    <a:pt x="148436" y="127300"/>
                  </a:lnTo>
                  <a:lnTo>
                    <a:pt x="140736" y="150606"/>
                  </a:lnTo>
                  <a:lnTo>
                    <a:pt x="116729" y="184632"/>
                  </a:lnTo>
                  <a:lnTo>
                    <a:pt x="73816" y="212714"/>
                  </a:lnTo>
                  <a:lnTo>
                    <a:pt x="19465" y="231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52891" y="1281403"/>
              <a:ext cx="141042" cy="164870"/>
            </a:xfrm>
            <a:custGeom>
              <a:avLst/>
              <a:gdLst/>
              <a:ahLst/>
              <a:cxnLst/>
              <a:rect l="0" t="0" r="0" b="0"/>
              <a:pathLst>
                <a:path w="141042" h="164870">
                  <a:moveTo>
                    <a:pt x="0" y="76773"/>
                  </a:moveTo>
                  <a:lnTo>
                    <a:pt x="58617" y="82362"/>
                  </a:lnTo>
                  <a:lnTo>
                    <a:pt x="93407" y="80248"/>
                  </a:lnTo>
                  <a:lnTo>
                    <a:pt x="125942" y="72213"/>
                  </a:lnTo>
                  <a:lnTo>
                    <a:pt x="133094" y="65544"/>
                  </a:lnTo>
                  <a:lnTo>
                    <a:pt x="141041" y="45656"/>
                  </a:lnTo>
                  <a:lnTo>
                    <a:pt x="140821" y="36141"/>
                  </a:lnTo>
                  <a:lnTo>
                    <a:pt x="134337" y="19330"/>
                  </a:lnTo>
                  <a:lnTo>
                    <a:pt x="120536" y="7179"/>
                  </a:lnTo>
                  <a:lnTo>
                    <a:pt x="111943" y="2301"/>
                  </a:lnTo>
                  <a:lnTo>
                    <a:pt x="89917" y="0"/>
                  </a:lnTo>
                  <a:lnTo>
                    <a:pt x="77492" y="1025"/>
                  </a:lnTo>
                  <a:lnTo>
                    <a:pt x="57447" y="11521"/>
                  </a:lnTo>
                  <a:lnTo>
                    <a:pt x="41910" y="27885"/>
                  </a:lnTo>
                  <a:lnTo>
                    <a:pt x="18445" y="77267"/>
                  </a:lnTo>
                  <a:lnTo>
                    <a:pt x="12874" y="114094"/>
                  </a:lnTo>
                  <a:lnTo>
                    <a:pt x="17810" y="137814"/>
                  </a:lnTo>
                  <a:lnTo>
                    <a:pt x="22402" y="149052"/>
                  </a:lnTo>
                  <a:lnTo>
                    <a:pt x="30142" y="156544"/>
                  </a:lnTo>
                  <a:lnTo>
                    <a:pt x="51221" y="164869"/>
                  </a:lnTo>
                  <a:lnTo>
                    <a:pt x="73067" y="162330"/>
                  </a:lnTo>
                  <a:lnTo>
                    <a:pt x="127456" y="134847"/>
                  </a:lnTo>
                  <a:lnTo>
                    <a:pt x="136870" y="129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52932" y="1252891"/>
              <a:ext cx="126343" cy="188637"/>
            </a:xfrm>
            <a:custGeom>
              <a:avLst/>
              <a:gdLst/>
              <a:ahLst/>
              <a:cxnLst/>
              <a:rect l="0" t="0" r="0" b="0"/>
              <a:pathLst>
                <a:path w="126343" h="188637">
                  <a:moveTo>
                    <a:pt x="0" y="94756"/>
                  </a:moveTo>
                  <a:lnTo>
                    <a:pt x="14654" y="147784"/>
                  </a:lnTo>
                  <a:lnTo>
                    <a:pt x="19792" y="188636"/>
                  </a:lnTo>
                  <a:lnTo>
                    <a:pt x="20495" y="180544"/>
                  </a:lnTo>
                  <a:lnTo>
                    <a:pt x="6354" y="119965"/>
                  </a:lnTo>
                  <a:lnTo>
                    <a:pt x="7472" y="85458"/>
                  </a:lnTo>
                  <a:lnTo>
                    <a:pt x="20801" y="53007"/>
                  </a:lnTo>
                  <a:lnTo>
                    <a:pt x="39569" y="26754"/>
                  </a:lnTo>
                  <a:lnTo>
                    <a:pt x="59310" y="14620"/>
                  </a:lnTo>
                  <a:lnTo>
                    <a:pt x="93613" y="433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92336" y="1252891"/>
              <a:ext cx="165958" cy="182953"/>
            </a:xfrm>
            <a:custGeom>
              <a:avLst/>
              <a:gdLst/>
              <a:ahLst/>
              <a:cxnLst/>
              <a:rect l="0" t="0" r="0" b="0"/>
              <a:pathLst>
                <a:path w="165958" h="182953">
                  <a:moveTo>
                    <a:pt x="113280" y="0"/>
                  </a:moveTo>
                  <a:lnTo>
                    <a:pt x="90923" y="0"/>
                  </a:lnTo>
                  <a:lnTo>
                    <a:pt x="60253" y="11178"/>
                  </a:lnTo>
                  <a:lnTo>
                    <a:pt x="3022" y="49498"/>
                  </a:lnTo>
                  <a:lnTo>
                    <a:pt x="0" y="57565"/>
                  </a:lnTo>
                  <a:lnTo>
                    <a:pt x="326" y="66453"/>
                  </a:lnTo>
                  <a:lnTo>
                    <a:pt x="2882" y="75887"/>
                  </a:lnTo>
                  <a:lnTo>
                    <a:pt x="9266" y="82177"/>
                  </a:lnTo>
                  <a:lnTo>
                    <a:pt x="28837" y="89165"/>
                  </a:lnTo>
                  <a:lnTo>
                    <a:pt x="84786" y="85687"/>
                  </a:lnTo>
                  <a:lnTo>
                    <a:pt x="121605" y="87780"/>
                  </a:lnTo>
                  <a:lnTo>
                    <a:pt x="142716" y="93995"/>
                  </a:lnTo>
                  <a:lnTo>
                    <a:pt x="159898" y="104557"/>
                  </a:lnTo>
                  <a:lnTo>
                    <a:pt x="164246" y="111818"/>
                  </a:lnTo>
                  <a:lnTo>
                    <a:pt x="165957" y="129245"/>
                  </a:lnTo>
                  <a:lnTo>
                    <a:pt x="159699" y="145570"/>
                  </a:lnTo>
                  <a:lnTo>
                    <a:pt x="154755" y="153198"/>
                  </a:lnTo>
                  <a:lnTo>
                    <a:pt x="139902" y="164794"/>
                  </a:lnTo>
                  <a:lnTo>
                    <a:pt x="96182" y="181770"/>
                  </a:lnTo>
                  <a:lnTo>
                    <a:pt x="72926" y="182952"/>
                  </a:lnTo>
                  <a:lnTo>
                    <a:pt x="1852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71746" y="1306997"/>
              <a:ext cx="146854" cy="137341"/>
            </a:xfrm>
            <a:custGeom>
              <a:avLst/>
              <a:gdLst/>
              <a:ahLst/>
              <a:cxnLst/>
              <a:rect l="0" t="0" r="0" b="0"/>
              <a:pathLst>
                <a:path w="146854" h="137341">
                  <a:moveTo>
                    <a:pt x="102326" y="9065"/>
                  </a:moveTo>
                  <a:lnTo>
                    <a:pt x="64848" y="731"/>
                  </a:lnTo>
                  <a:lnTo>
                    <a:pt x="52774" y="0"/>
                  </a:lnTo>
                  <a:lnTo>
                    <a:pt x="33120" y="5426"/>
                  </a:lnTo>
                  <a:lnTo>
                    <a:pt x="24603" y="10148"/>
                  </a:lnTo>
                  <a:lnTo>
                    <a:pt x="12021" y="24754"/>
                  </a:lnTo>
                  <a:lnTo>
                    <a:pt x="3699" y="44114"/>
                  </a:lnTo>
                  <a:lnTo>
                    <a:pt x="0" y="68316"/>
                  </a:lnTo>
                  <a:lnTo>
                    <a:pt x="4595" y="88431"/>
                  </a:lnTo>
                  <a:lnTo>
                    <a:pt x="26609" y="120408"/>
                  </a:lnTo>
                  <a:lnTo>
                    <a:pt x="46057" y="131860"/>
                  </a:lnTo>
                  <a:lnTo>
                    <a:pt x="57795" y="136552"/>
                  </a:lnTo>
                  <a:lnTo>
                    <a:pt x="69129" y="137340"/>
                  </a:lnTo>
                  <a:lnTo>
                    <a:pt x="91081" y="131977"/>
                  </a:lnTo>
                  <a:lnTo>
                    <a:pt x="123171" y="115803"/>
                  </a:lnTo>
                  <a:lnTo>
                    <a:pt x="138107" y="96668"/>
                  </a:lnTo>
                  <a:lnTo>
                    <a:pt x="143727" y="85015"/>
                  </a:lnTo>
                  <a:lnTo>
                    <a:pt x="146853" y="62707"/>
                  </a:lnTo>
                  <a:lnTo>
                    <a:pt x="146049" y="51846"/>
                  </a:lnTo>
                  <a:lnTo>
                    <a:pt x="142003" y="43434"/>
                  </a:lnTo>
                  <a:lnTo>
                    <a:pt x="128149" y="30969"/>
                  </a:lnTo>
                  <a:lnTo>
                    <a:pt x="91829" y="14605"/>
                  </a:lnTo>
                  <a:lnTo>
                    <a:pt x="60212" y="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26715" y="1284941"/>
              <a:ext cx="105286" cy="146935"/>
            </a:xfrm>
            <a:custGeom>
              <a:avLst/>
              <a:gdLst/>
              <a:ahLst/>
              <a:cxnLst/>
              <a:rect l="0" t="0" r="0" b="0"/>
              <a:pathLst>
                <a:path w="105286" h="146935">
                  <a:moveTo>
                    <a:pt x="0" y="52178"/>
                  </a:moveTo>
                  <a:lnTo>
                    <a:pt x="27511" y="106053"/>
                  </a:lnTo>
                  <a:lnTo>
                    <a:pt x="34844" y="126425"/>
                  </a:lnTo>
                  <a:lnTo>
                    <a:pt x="33757" y="129752"/>
                  </a:lnTo>
                  <a:lnTo>
                    <a:pt x="29524" y="128460"/>
                  </a:lnTo>
                  <a:lnTo>
                    <a:pt x="23192" y="124090"/>
                  </a:lnTo>
                  <a:lnTo>
                    <a:pt x="13037" y="109875"/>
                  </a:lnTo>
                  <a:lnTo>
                    <a:pt x="5794" y="90689"/>
                  </a:lnTo>
                  <a:lnTo>
                    <a:pt x="2886" y="53580"/>
                  </a:lnTo>
                  <a:lnTo>
                    <a:pt x="6352" y="26675"/>
                  </a:lnTo>
                  <a:lnTo>
                    <a:pt x="11253" y="16458"/>
                  </a:lnTo>
                  <a:lnTo>
                    <a:pt x="26058" y="1987"/>
                  </a:lnTo>
                  <a:lnTo>
                    <a:pt x="34919" y="0"/>
                  </a:lnTo>
                  <a:lnTo>
                    <a:pt x="54124" y="4031"/>
                  </a:lnTo>
                  <a:lnTo>
                    <a:pt x="71238" y="16741"/>
                  </a:lnTo>
                  <a:lnTo>
                    <a:pt x="85473" y="34089"/>
                  </a:lnTo>
                  <a:lnTo>
                    <a:pt x="95700" y="53497"/>
                  </a:lnTo>
                  <a:lnTo>
                    <a:pt x="104022" y="113327"/>
                  </a:lnTo>
                  <a:lnTo>
                    <a:pt x="105285" y="146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284735" y="1262460"/>
              <a:ext cx="97677" cy="307167"/>
            </a:xfrm>
            <a:custGeom>
              <a:avLst/>
              <a:gdLst/>
              <a:ahLst/>
              <a:cxnLst/>
              <a:rect l="0" t="0" r="0" b="0"/>
              <a:pathLst>
                <a:path w="97677" h="307167">
                  <a:moveTo>
                    <a:pt x="10477" y="74659"/>
                  </a:moveTo>
                  <a:lnTo>
                    <a:pt x="10477" y="133276"/>
                  </a:lnTo>
                  <a:lnTo>
                    <a:pt x="17713" y="194685"/>
                  </a:lnTo>
                  <a:lnTo>
                    <a:pt x="20355" y="253089"/>
                  </a:lnTo>
                  <a:lnTo>
                    <a:pt x="26986" y="307166"/>
                  </a:lnTo>
                  <a:lnTo>
                    <a:pt x="13279" y="252979"/>
                  </a:lnTo>
                  <a:lnTo>
                    <a:pt x="4418" y="205743"/>
                  </a:lnTo>
                  <a:lnTo>
                    <a:pt x="1273" y="154703"/>
                  </a:lnTo>
                  <a:lnTo>
                    <a:pt x="341" y="103705"/>
                  </a:lnTo>
                  <a:lnTo>
                    <a:pt x="26" y="43958"/>
                  </a:lnTo>
                  <a:lnTo>
                    <a:pt x="0" y="29625"/>
                  </a:lnTo>
                  <a:lnTo>
                    <a:pt x="3492" y="18900"/>
                  </a:lnTo>
                  <a:lnTo>
                    <a:pt x="16731" y="3864"/>
                  </a:lnTo>
                  <a:lnTo>
                    <a:pt x="26345" y="556"/>
                  </a:lnTo>
                  <a:lnTo>
                    <a:pt x="49505" y="0"/>
                  </a:lnTo>
                  <a:lnTo>
                    <a:pt x="59892" y="3829"/>
                  </a:lnTo>
                  <a:lnTo>
                    <a:pt x="77673" y="17443"/>
                  </a:lnTo>
                  <a:lnTo>
                    <a:pt x="95248" y="44838"/>
                  </a:lnTo>
                  <a:lnTo>
                    <a:pt x="97676" y="64914"/>
                  </a:lnTo>
                  <a:lnTo>
                    <a:pt x="93686" y="85536"/>
                  </a:lnTo>
                  <a:lnTo>
                    <a:pt x="84114" y="106399"/>
                  </a:lnTo>
                  <a:lnTo>
                    <a:pt x="59981" y="132286"/>
                  </a:lnTo>
                  <a:lnTo>
                    <a:pt x="10477" y="1588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63668" y="1126549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5684" y="156280"/>
                  </a:lnTo>
                  <a:lnTo>
                    <a:pt x="21165" y="214230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44868" y="1257552"/>
              <a:ext cx="192542" cy="132697"/>
            </a:xfrm>
            <a:custGeom>
              <a:avLst/>
              <a:gdLst/>
              <a:ahLst/>
              <a:cxnLst/>
              <a:rect l="0" t="0" r="0" b="0"/>
              <a:pathLst>
                <a:path w="192542" h="132697">
                  <a:moveTo>
                    <a:pt x="87256" y="58510"/>
                  </a:moveTo>
                  <a:lnTo>
                    <a:pt x="87256" y="36153"/>
                  </a:lnTo>
                  <a:lnTo>
                    <a:pt x="81017" y="18938"/>
                  </a:lnTo>
                  <a:lnTo>
                    <a:pt x="76078" y="11071"/>
                  </a:lnTo>
                  <a:lnTo>
                    <a:pt x="68105" y="5827"/>
                  </a:lnTo>
                  <a:lnTo>
                    <a:pt x="46769" y="0"/>
                  </a:lnTo>
                  <a:lnTo>
                    <a:pt x="36868" y="1956"/>
                  </a:lnTo>
                  <a:lnTo>
                    <a:pt x="19628" y="13488"/>
                  </a:lnTo>
                  <a:lnTo>
                    <a:pt x="2357" y="39711"/>
                  </a:lnTo>
                  <a:lnTo>
                    <a:pt x="0" y="62633"/>
                  </a:lnTo>
                  <a:lnTo>
                    <a:pt x="8019" y="109887"/>
                  </a:lnTo>
                  <a:lnTo>
                    <a:pt x="13374" y="118498"/>
                  </a:lnTo>
                  <a:lnTo>
                    <a:pt x="28684" y="131184"/>
                  </a:lnTo>
                  <a:lnTo>
                    <a:pt x="36509" y="132696"/>
                  </a:lnTo>
                  <a:lnTo>
                    <a:pt x="44066" y="131364"/>
                  </a:lnTo>
                  <a:lnTo>
                    <a:pt x="51444" y="128136"/>
                  </a:lnTo>
                  <a:lnTo>
                    <a:pt x="65880" y="112072"/>
                  </a:lnTo>
                  <a:lnTo>
                    <a:pt x="77756" y="89334"/>
                  </a:lnTo>
                  <a:lnTo>
                    <a:pt x="83033" y="63631"/>
                  </a:lnTo>
                  <a:lnTo>
                    <a:pt x="85611" y="59584"/>
                  </a:lnTo>
                  <a:lnTo>
                    <a:pt x="88499" y="61566"/>
                  </a:lnTo>
                  <a:lnTo>
                    <a:pt x="117484" y="122476"/>
                  </a:lnTo>
                  <a:lnTo>
                    <a:pt x="126126" y="128060"/>
                  </a:lnTo>
                  <a:lnTo>
                    <a:pt x="148205" y="131145"/>
                  </a:lnTo>
                  <a:lnTo>
                    <a:pt x="192541" y="121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31699" y="1241813"/>
              <a:ext cx="289981" cy="190539"/>
            </a:xfrm>
            <a:custGeom>
              <a:avLst/>
              <a:gdLst/>
              <a:ahLst/>
              <a:cxnLst/>
              <a:rect l="0" t="0" r="0" b="0"/>
              <a:pathLst>
                <a:path w="289981" h="190539">
                  <a:moveTo>
                    <a:pt x="110995" y="21606"/>
                  </a:moveTo>
                  <a:lnTo>
                    <a:pt x="99817" y="4839"/>
                  </a:lnTo>
                  <a:lnTo>
                    <a:pt x="91845" y="1069"/>
                  </a:lnTo>
                  <a:lnTo>
                    <a:pt x="70508" y="0"/>
                  </a:lnTo>
                  <a:lnTo>
                    <a:pt x="37778" y="11565"/>
                  </a:lnTo>
                  <a:lnTo>
                    <a:pt x="11442" y="35399"/>
                  </a:lnTo>
                  <a:lnTo>
                    <a:pt x="2409" y="57762"/>
                  </a:lnTo>
                  <a:lnTo>
                    <a:pt x="0" y="70277"/>
                  </a:lnTo>
                  <a:lnTo>
                    <a:pt x="3562" y="93540"/>
                  </a:lnTo>
                  <a:lnTo>
                    <a:pt x="24913" y="137071"/>
                  </a:lnTo>
                  <a:lnTo>
                    <a:pt x="41151" y="152083"/>
                  </a:lnTo>
                  <a:lnTo>
                    <a:pt x="50394" y="157723"/>
                  </a:lnTo>
                  <a:lnTo>
                    <a:pt x="70023" y="160872"/>
                  </a:lnTo>
                  <a:lnTo>
                    <a:pt x="132152" y="147234"/>
                  </a:lnTo>
                  <a:lnTo>
                    <a:pt x="151984" y="139442"/>
                  </a:lnTo>
                  <a:lnTo>
                    <a:pt x="213814" y="103347"/>
                  </a:lnTo>
                  <a:lnTo>
                    <a:pt x="257116" y="69242"/>
                  </a:lnTo>
                  <a:lnTo>
                    <a:pt x="268744" y="50966"/>
                  </a:lnTo>
                  <a:lnTo>
                    <a:pt x="268804" y="43519"/>
                  </a:lnTo>
                  <a:lnTo>
                    <a:pt x="265334" y="37385"/>
                  </a:lnTo>
                  <a:lnTo>
                    <a:pt x="259511" y="32125"/>
                  </a:lnTo>
                  <a:lnTo>
                    <a:pt x="250950" y="29789"/>
                  </a:lnTo>
                  <a:lnTo>
                    <a:pt x="228960" y="30312"/>
                  </a:lnTo>
                  <a:lnTo>
                    <a:pt x="209827" y="37564"/>
                  </a:lnTo>
                  <a:lnTo>
                    <a:pt x="201450" y="42773"/>
                  </a:lnTo>
                  <a:lnTo>
                    <a:pt x="189022" y="57920"/>
                  </a:lnTo>
                  <a:lnTo>
                    <a:pt x="171511" y="96240"/>
                  </a:lnTo>
                  <a:lnTo>
                    <a:pt x="165971" y="132757"/>
                  </a:lnTo>
                  <a:lnTo>
                    <a:pt x="170913" y="153285"/>
                  </a:lnTo>
                  <a:lnTo>
                    <a:pt x="193151" y="185527"/>
                  </a:lnTo>
                  <a:lnTo>
                    <a:pt x="200861" y="189379"/>
                  </a:lnTo>
                  <a:lnTo>
                    <a:pt x="218786" y="190538"/>
                  </a:lnTo>
                  <a:lnTo>
                    <a:pt x="266133" y="170339"/>
                  </a:lnTo>
                  <a:lnTo>
                    <a:pt x="289980" y="1584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217764" y="1249872"/>
              <a:ext cx="127315" cy="152870"/>
            </a:xfrm>
            <a:custGeom>
              <a:avLst/>
              <a:gdLst/>
              <a:ahLst/>
              <a:cxnLst/>
              <a:rect l="0" t="0" r="0" b="0"/>
              <a:pathLst>
                <a:path w="127315" h="152870">
                  <a:moveTo>
                    <a:pt x="98712" y="13547"/>
                  </a:moveTo>
                  <a:lnTo>
                    <a:pt x="81944" y="2369"/>
                  </a:lnTo>
                  <a:lnTo>
                    <a:pt x="64354" y="0"/>
                  </a:lnTo>
                  <a:lnTo>
                    <a:pt x="54750" y="1006"/>
                  </a:lnTo>
                  <a:lnTo>
                    <a:pt x="37839" y="8363"/>
                  </a:lnTo>
                  <a:lnTo>
                    <a:pt x="30054" y="13601"/>
                  </a:lnTo>
                  <a:lnTo>
                    <a:pt x="18284" y="28779"/>
                  </a:lnTo>
                  <a:lnTo>
                    <a:pt x="1197" y="67119"/>
                  </a:lnTo>
                  <a:lnTo>
                    <a:pt x="0" y="87660"/>
                  </a:lnTo>
                  <a:lnTo>
                    <a:pt x="4537" y="108487"/>
                  </a:lnTo>
                  <a:lnTo>
                    <a:pt x="14353" y="129442"/>
                  </a:lnTo>
                  <a:lnTo>
                    <a:pt x="29634" y="144215"/>
                  </a:lnTo>
                  <a:lnTo>
                    <a:pt x="38622" y="149792"/>
                  </a:lnTo>
                  <a:lnTo>
                    <a:pt x="61087" y="152869"/>
                  </a:lnTo>
                  <a:lnTo>
                    <a:pt x="84329" y="149168"/>
                  </a:lnTo>
                  <a:lnTo>
                    <a:pt x="102458" y="139724"/>
                  </a:lnTo>
                  <a:lnTo>
                    <a:pt x="115195" y="124608"/>
                  </a:lnTo>
                  <a:lnTo>
                    <a:pt x="123585" y="105021"/>
                  </a:lnTo>
                  <a:lnTo>
                    <a:pt x="127314" y="80719"/>
                  </a:lnTo>
                  <a:lnTo>
                    <a:pt x="122732" y="57439"/>
                  </a:lnTo>
                  <a:lnTo>
                    <a:pt x="114067" y="40074"/>
                  </a:lnTo>
                  <a:lnTo>
                    <a:pt x="110118" y="37081"/>
                  </a:lnTo>
                  <a:lnTo>
                    <a:pt x="98712" y="34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79647" y="1221305"/>
              <a:ext cx="126343" cy="173597"/>
            </a:xfrm>
            <a:custGeom>
              <a:avLst/>
              <a:gdLst/>
              <a:ahLst/>
              <a:cxnLst/>
              <a:rect l="0" t="0" r="0" b="0"/>
              <a:pathLst>
                <a:path w="126343" h="173597">
                  <a:moveTo>
                    <a:pt x="0" y="115814"/>
                  </a:moveTo>
                  <a:lnTo>
                    <a:pt x="52886" y="173596"/>
                  </a:lnTo>
                  <a:lnTo>
                    <a:pt x="53975" y="171883"/>
                  </a:lnTo>
                  <a:lnTo>
                    <a:pt x="38066" y="114782"/>
                  </a:lnTo>
                  <a:lnTo>
                    <a:pt x="26800" y="73496"/>
                  </a:lnTo>
                  <a:lnTo>
                    <a:pt x="28679" y="52552"/>
                  </a:lnTo>
                  <a:lnTo>
                    <a:pt x="39652" y="34665"/>
                  </a:lnTo>
                  <a:lnTo>
                    <a:pt x="47492" y="26620"/>
                  </a:lnTo>
                  <a:lnTo>
                    <a:pt x="68681" y="1768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53430" y="1116020"/>
              <a:ext cx="52643" cy="326385"/>
            </a:xfrm>
            <a:custGeom>
              <a:avLst/>
              <a:gdLst/>
              <a:ahLst/>
              <a:cxnLst/>
              <a:rect l="0" t="0" r="0" b="0"/>
              <a:pathLst>
                <a:path w="52643" h="326385">
                  <a:moveTo>
                    <a:pt x="0" y="0"/>
                  </a:moveTo>
                  <a:lnTo>
                    <a:pt x="11178" y="16768"/>
                  </a:lnTo>
                  <a:lnTo>
                    <a:pt x="20275" y="71856"/>
                  </a:lnTo>
                  <a:lnTo>
                    <a:pt x="27714" y="127746"/>
                  </a:lnTo>
                  <a:lnTo>
                    <a:pt x="31608" y="181870"/>
                  </a:lnTo>
                  <a:lnTo>
                    <a:pt x="38481" y="233782"/>
                  </a:lnTo>
                  <a:lnTo>
                    <a:pt x="44516" y="290718"/>
                  </a:lnTo>
                  <a:lnTo>
                    <a:pt x="52642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11316" y="1274076"/>
              <a:ext cx="200042" cy="10401"/>
            </a:xfrm>
            <a:custGeom>
              <a:avLst/>
              <a:gdLst/>
              <a:ahLst/>
              <a:cxnLst/>
              <a:rect l="0" t="0" r="0" b="0"/>
              <a:pathLst>
                <a:path w="200042" h="10401">
                  <a:moveTo>
                    <a:pt x="200041" y="10400"/>
                  </a:moveTo>
                  <a:lnTo>
                    <a:pt x="172485" y="3165"/>
                  </a:lnTo>
                  <a:lnTo>
                    <a:pt x="116262" y="522"/>
                  </a:lnTo>
                  <a:lnTo>
                    <a:pt x="59750" y="0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42943" y="1084435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28198" y="172520"/>
                  </a:lnTo>
                  <a:lnTo>
                    <a:pt x="38640" y="223602"/>
                  </a:lnTo>
                  <a:lnTo>
                    <a:pt x="49530" y="283377"/>
                  </a:lnTo>
                  <a:lnTo>
                    <a:pt x="50567" y="297713"/>
                  </a:lnTo>
                  <a:lnTo>
                    <a:pt x="52429" y="303760"/>
                  </a:lnTo>
                  <a:lnTo>
                    <a:pt x="54839" y="304282"/>
                  </a:lnTo>
                  <a:lnTo>
                    <a:pt x="57617" y="301121"/>
                  </a:lnTo>
                  <a:lnTo>
                    <a:pt x="68272" y="242325"/>
                  </a:lnTo>
                  <a:lnTo>
                    <a:pt x="82203" y="201245"/>
                  </a:lnTo>
                  <a:lnTo>
                    <a:pt x="93466" y="184588"/>
                  </a:lnTo>
                  <a:lnTo>
                    <a:pt x="102085" y="180381"/>
                  </a:lnTo>
                  <a:lnTo>
                    <a:pt x="124140" y="178825"/>
                  </a:lnTo>
                  <a:lnTo>
                    <a:pt x="143301" y="185153"/>
                  </a:lnTo>
                  <a:lnTo>
                    <a:pt x="159615" y="196934"/>
                  </a:lnTo>
                  <a:lnTo>
                    <a:pt x="180784" y="223297"/>
                  </a:lnTo>
                  <a:lnTo>
                    <a:pt x="208452" y="279619"/>
                  </a:lnTo>
                  <a:lnTo>
                    <a:pt x="231627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58798" y="129500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358798" y="1179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64082" y="1315997"/>
              <a:ext cx="157929" cy="136936"/>
            </a:xfrm>
            <a:custGeom>
              <a:avLst/>
              <a:gdLst/>
              <a:ahLst/>
              <a:cxnLst/>
              <a:rect l="0" t="0" r="0" b="0"/>
              <a:pathLst>
                <a:path w="157929" h="136936">
                  <a:moveTo>
                    <a:pt x="0" y="10593"/>
                  </a:moveTo>
                  <a:lnTo>
                    <a:pt x="17959" y="65638"/>
                  </a:lnTo>
                  <a:lnTo>
                    <a:pt x="36301" y="129049"/>
                  </a:lnTo>
                  <a:lnTo>
                    <a:pt x="26849" y="101538"/>
                  </a:lnTo>
                  <a:lnTo>
                    <a:pt x="22773" y="67046"/>
                  </a:lnTo>
                  <a:lnTo>
                    <a:pt x="27155" y="32779"/>
                  </a:lnTo>
                  <a:lnTo>
                    <a:pt x="41451" y="5988"/>
                  </a:lnTo>
                  <a:lnTo>
                    <a:pt x="48691" y="1674"/>
                  </a:lnTo>
                  <a:lnTo>
                    <a:pt x="66094" y="0"/>
                  </a:lnTo>
                  <a:lnTo>
                    <a:pt x="74479" y="3531"/>
                  </a:lnTo>
                  <a:lnTo>
                    <a:pt x="119083" y="46700"/>
                  </a:lnTo>
                  <a:lnTo>
                    <a:pt x="139139" y="76274"/>
                  </a:lnTo>
                  <a:lnTo>
                    <a:pt x="157928" y="1369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11440" y="1304850"/>
              <a:ext cx="377361" cy="348125"/>
            </a:xfrm>
            <a:custGeom>
              <a:avLst/>
              <a:gdLst/>
              <a:ahLst/>
              <a:cxnLst/>
              <a:rect l="0" t="0" r="0" b="0"/>
              <a:pathLst>
                <a:path w="377361" h="348125">
                  <a:moveTo>
                    <a:pt x="347440" y="137554"/>
                  </a:moveTo>
                  <a:lnTo>
                    <a:pt x="355774" y="100076"/>
                  </a:lnTo>
                  <a:lnTo>
                    <a:pt x="354199" y="65228"/>
                  </a:lnTo>
                  <a:lnTo>
                    <a:pt x="348105" y="43408"/>
                  </a:lnTo>
                  <a:lnTo>
                    <a:pt x="337597" y="22012"/>
                  </a:lnTo>
                  <a:lnTo>
                    <a:pt x="322009" y="7043"/>
                  </a:lnTo>
                  <a:lnTo>
                    <a:pt x="312939" y="1414"/>
                  </a:lnTo>
                  <a:lnTo>
                    <a:pt x="303382" y="0"/>
                  </a:lnTo>
                  <a:lnTo>
                    <a:pt x="283405" y="4669"/>
                  </a:lnTo>
                  <a:lnTo>
                    <a:pt x="265948" y="17663"/>
                  </a:lnTo>
                  <a:lnTo>
                    <a:pt x="258017" y="26041"/>
                  </a:lnTo>
                  <a:lnTo>
                    <a:pt x="249205" y="50948"/>
                  </a:lnTo>
                  <a:lnTo>
                    <a:pt x="246459" y="79175"/>
                  </a:lnTo>
                  <a:lnTo>
                    <a:pt x="257222" y="136798"/>
                  </a:lnTo>
                  <a:lnTo>
                    <a:pt x="262728" y="145239"/>
                  </a:lnTo>
                  <a:lnTo>
                    <a:pt x="278205" y="157737"/>
                  </a:lnTo>
                  <a:lnTo>
                    <a:pt x="296782" y="160952"/>
                  </a:lnTo>
                  <a:lnTo>
                    <a:pt x="306649" y="160172"/>
                  </a:lnTo>
                  <a:lnTo>
                    <a:pt x="323852" y="149946"/>
                  </a:lnTo>
                  <a:lnTo>
                    <a:pt x="338127" y="133703"/>
                  </a:lnTo>
                  <a:lnTo>
                    <a:pt x="348370" y="114785"/>
                  </a:lnTo>
                  <a:lnTo>
                    <a:pt x="352740" y="111846"/>
                  </a:lnTo>
                  <a:lnTo>
                    <a:pt x="356822" y="113396"/>
                  </a:lnTo>
                  <a:lnTo>
                    <a:pt x="360714" y="117939"/>
                  </a:lnTo>
                  <a:lnTo>
                    <a:pt x="368130" y="167258"/>
                  </a:lnTo>
                  <a:lnTo>
                    <a:pt x="375278" y="216285"/>
                  </a:lnTo>
                  <a:lnTo>
                    <a:pt x="377360" y="250534"/>
                  </a:lnTo>
                  <a:lnTo>
                    <a:pt x="374406" y="264347"/>
                  </a:lnTo>
                  <a:lnTo>
                    <a:pt x="361765" y="285933"/>
                  </a:lnTo>
                  <a:lnTo>
                    <a:pt x="344448" y="300206"/>
                  </a:lnTo>
                  <a:lnTo>
                    <a:pt x="299146" y="318901"/>
                  </a:lnTo>
                  <a:lnTo>
                    <a:pt x="253322" y="330237"/>
                  </a:lnTo>
                  <a:lnTo>
                    <a:pt x="197111" y="335415"/>
                  </a:lnTo>
                  <a:lnTo>
                    <a:pt x="153506" y="336626"/>
                  </a:lnTo>
                  <a:lnTo>
                    <a:pt x="107999" y="337165"/>
                  </a:lnTo>
                  <a:lnTo>
                    <a:pt x="47598" y="338637"/>
                  </a:lnTo>
                  <a:lnTo>
                    <a:pt x="0" y="348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686106" y="2412839"/>
            <a:ext cx="4188796" cy="714125"/>
            <a:chOff x="1686106" y="2412839"/>
            <a:chExt cx="4188796" cy="714125"/>
          </a:xfrm>
        </p:grpSpPr>
        <p:sp>
          <p:nvSpPr>
            <p:cNvPr id="83" name="Freeform 82"/>
            <p:cNvSpPr/>
            <p:nvPr/>
          </p:nvSpPr>
          <p:spPr>
            <a:xfrm>
              <a:off x="1686106" y="2412839"/>
              <a:ext cx="349161" cy="545669"/>
            </a:xfrm>
            <a:custGeom>
              <a:avLst/>
              <a:gdLst/>
              <a:ahLst/>
              <a:cxnLst/>
              <a:rect l="0" t="0" r="0" b="0"/>
              <a:pathLst>
                <a:path w="349161" h="545669">
                  <a:moveTo>
                    <a:pt x="40567" y="545668"/>
                  </a:moveTo>
                  <a:lnTo>
                    <a:pt x="33331" y="518112"/>
                  </a:lnTo>
                  <a:lnTo>
                    <a:pt x="33808" y="465009"/>
                  </a:lnTo>
                  <a:lnTo>
                    <a:pt x="36393" y="441970"/>
                  </a:lnTo>
                  <a:lnTo>
                    <a:pt x="31107" y="382361"/>
                  </a:lnTo>
                  <a:lnTo>
                    <a:pt x="24766" y="324796"/>
                  </a:lnTo>
                  <a:lnTo>
                    <a:pt x="21067" y="272644"/>
                  </a:lnTo>
                  <a:lnTo>
                    <a:pt x="19972" y="210789"/>
                  </a:lnTo>
                  <a:lnTo>
                    <a:pt x="14058" y="162955"/>
                  </a:lnTo>
                  <a:lnTo>
                    <a:pt x="4896" y="109788"/>
                  </a:lnTo>
                  <a:lnTo>
                    <a:pt x="362" y="55170"/>
                  </a:lnTo>
                  <a:lnTo>
                    <a:pt x="0" y="907"/>
                  </a:lnTo>
                  <a:lnTo>
                    <a:pt x="1824" y="0"/>
                  </a:lnTo>
                  <a:lnTo>
                    <a:pt x="6970" y="8351"/>
                  </a:lnTo>
                  <a:lnTo>
                    <a:pt x="26661" y="62250"/>
                  </a:lnTo>
                  <a:lnTo>
                    <a:pt x="44094" y="119707"/>
                  </a:lnTo>
                  <a:lnTo>
                    <a:pt x="61626" y="176536"/>
                  </a:lnTo>
                  <a:lnTo>
                    <a:pt x="86408" y="238135"/>
                  </a:lnTo>
                  <a:lnTo>
                    <a:pt x="112403" y="301605"/>
                  </a:lnTo>
                  <a:lnTo>
                    <a:pt x="146069" y="364237"/>
                  </a:lnTo>
                  <a:lnTo>
                    <a:pt x="172570" y="419004"/>
                  </a:lnTo>
                  <a:lnTo>
                    <a:pt x="196886" y="471926"/>
                  </a:lnTo>
                  <a:lnTo>
                    <a:pt x="216605" y="497953"/>
                  </a:lnTo>
                  <a:lnTo>
                    <a:pt x="259870" y="526538"/>
                  </a:lnTo>
                  <a:lnTo>
                    <a:pt x="281925" y="536386"/>
                  </a:lnTo>
                  <a:lnTo>
                    <a:pt x="291549" y="534801"/>
                  </a:lnTo>
                  <a:lnTo>
                    <a:pt x="300305" y="529065"/>
                  </a:lnTo>
                  <a:lnTo>
                    <a:pt x="315104" y="510213"/>
                  </a:lnTo>
                  <a:lnTo>
                    <a:pt x="338055" y="452020"/>
                  </a:lnTo>
                  <a:lnTo>
                    <a:pt x="349160" y="402887"/>
                  </a:lnTo>
                  <a:lnTo>
                    <a:pt x="347752" y="340213"/>
                  </a:lnTo>
                  <a:lnTo>
                    <a:pt x="343141" y="282773"/>
                  </a:lnTo>
                  <a:lnTo>
                    <a:pt x="337669" y="231077"/>
                  </a:lnTo>
                  <a:lnTo>
                    <a:pt x="332928" y="176376"/>
                  </a:lnTo>
                  <a:lnTo>
                    <a:pt x="320846" y="126451"/>
                  </a:lnTo>
                  <a:lnTo>
                    <a:pt x="310656" y="76745"/>
                  </a:lnTo>
                  <a:lnTo>
                    <a:pt x="306836" y="47139"/>
                  </a:lnTo>
                  <a:lnTo>
                    <a:pt x="303780" y="8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86490" y="2684223"/>
              <a:ext cx="177137" cy="250501"/>
            </a:xfrm>
            <a:custGeom>
              <a:avLst/>
              <a:gdLst/>
              <a:ahLst/>
              <a:cxnLst/>
              <a:rect l="0" t="0" r="0" b="0"/>
              <a:pathLst>
                <a:path w="177137" h="250501">
                  <a:moveTo>
                    <a:pt x="29737" y="105828"/>
                  </a:moveTo>
                  <a:lnTo>
                    <a:pt x="91830" y="100239"/>
                  </a:lnTo>
                  <a:lnTo>
                    <a:pt x="124174" y="85585"/>
                  </a:lnTo>
                  <a:lnTo>
                    <a:pt x="131300" y="77125"/>
                  </a:lnTo>
                  <a:lnTo>
                    <a:pt x="139217" y="55247"/>
                  </a:lnTo>
                  <a:lnTo>
                    <a:pt x="137819" y="45201"/>
                  </a:lnTo>
                  <a:lnTo>
                    <a:pt x="126907" y="27800"/>
                  </a:lnTo>
                  <a:lnTo>
                    <a:pt x="106622" y="4850"/>
                  </a:lnTo>
                  <a:lnTo>
                    <a:pt x="97371" y="1075"/>
                  </a:lnTo>
                  <a:lnTo>
                    <a:pt x="74615" y="0"/>
                  </a:lnTo>
                  <a:lnTo>
                    <a:pt x="55142" y="6541"/>
                  </a:lnTo>
                  <a:lnTo>
                    <a:pt x="38689" y="18417"/>
                  </a:lnTo>
                  <a:lnTo>
                    <a:pt x="23577" y="35393"/>
                  </a:lnTo>
                  <a:lnTo>
                    <a:pt x="7505" y="70271"/>
                  </a:lnTo>
                  <a:lnTo>
                    <a:pt x="0" y="123978"/>
                  </a:lnTo>
                  <a:lnTo>
                    <a:pt x="1039" y="163328"/>
                  </a:lnTo>
                  <a:lnTo>
                    <a:pt x="9574" y="182467"/>
                  </a:lnTo>
                  <a:lnTo>
                    <a:pt x="47671" y="228303"/>
                  </a:lnTo>
                  <a:lnTo>
                    <a:pt x="74046" y="244023"/>
                  </a:lnTo>
                  <a:lnTo>
                    <a:pt x="115266" y="250500"/>
                  </a:lnTo>
                  <a:lnTo>
                    <a:pt x="177136" y="242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323492" y="2695121"/>
              <a:ext cx="203348" cy="231869"/>
            </a:xfrm>
            <a:custGeom>
              <a:avLst/>
              <a:gdLst/>
              <a:ahLst/>
              <a:cxnLst/>
              <a:rect l="0" t="0" r="0" b="0"/>
              <a:pathLst>
                <a:path w="203348" h="231869">
                  <a:moveTo>
                    <a:pt x="140176" y="115987"/>
                  </a:moveTo>
                  <a:lnTo>
                    <a:pt x="146242" y="83535"/>
                  </a:lnTo>
                  <a:lnTo>
                    <a:pt x="135617" y="31645"/>
                  </a:lnTo>
                  <a:lnTo>
                    <a:pt x="120238" y="5729"/>
                  </a:lnTo>
                  <a:lnTo>
                    <a:pt x="111676" y="1538"/>
                  </a:lnTo>
                  <a:lnTo>
                    <a:pt x="89685" y="0"/>
                  </a:lnTo>
                  <a:lnTo>
                    <a:pt x="70552" y="6336"/>
                  </a:lnTo>
                  <a:lnTo>
                    <a:pt x="54250" y="18120"/>
                  </a:lnTo>
                  <a:lnTo>
                    <a:pt x="39206" y="35056"/>
                  </a:lnTo>
                  <a:lnTo>
                    <a:pt x="18889" y="91336"/>
                  </a:lnTo>
                  <a:lnTo>
                    <a:pt x="3611" y="152539"/>
                  </a:lnTo>
                  <a:lnTo>
                    <a:pt x="0" y="164921"/>
                  </a:lnTo>
                  <a:lnTo>
                    <a:pt x="2226" y="188039"/>
                  </a:lnTo>
                  <a:lnTo>
                    <a:pt x="11015" y="208842"/>
                  </a:lnTo>
                  <a:lnTo>
                    <a:pt x="22720" y="225886"/>
                  </a:lnTo>
                  <a:lnTo>
                    <a:pt x="31456" y="230197"/>
                  </a:lnTo>
                  <a:lnTo>
                    <a:pt x="53641" y="231868"/>
                  </a:lnTo>
                  <a:lnTo>
                    <a:pt x="63769" y="228336"/>
                  </a:lnTo>
                  <a:lnTo>
                    <a:pt x="81261" y="215053"/>
                  </a:lnTo>
                  <a:lnTo>
                    <a:pt x="116830" y="157555"/>
                  </a:lnTo>
                  <a:lnTo>
                    <a:pt x="131439" y="126354"/>
                  </a:lnTo>
                  <a:lnTo>
                    <a:pt x="135521" y="122899"/>
                  </a:lnTo>
                  <a:lnTo>
                    <a:pt x="139412" y="124104"/>
                  </a:lnTo>
                  <a:lnTo>
                    <a:pt x="143177" y="128418"/>
                  </a:lnTo>
                  <a:lnTo>
                    <a:pt x="170287" y="183725"/>
                  </a:lnTo>
                  <a:lnTo>
                    <a:pt x="203347" y="210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00538" y="2653181"/>
              <a:ext cx="200043" cy="254767"/>
            </a:xfrm>
            <a:custGeom>
              <a:avLst/>
              <a:gdLst/>
              <a:ahLst/>
              <a:cxnLst/>
              <a:rect l="0" t="0" r="0" b="0"/>
              <a:pathLst>
                <a:path w="200043" h="254767">
                  <a:moveTo>
                    <a:pt x="0" y="105285"/>
                  </a:moveTo>
                  <a:lnTo>
                    <a:pt x="16789" y="160330"/>
                  </a:lnTo>
                  <a:lnTo>
                    <a:pt x="26085" y="219797"/>
                  </a:lnTo>
                  <a:lnTo>
                    <a:pt x="35545" y="252298"/>
                  </a:lnTo>
                  <a:lnTo>
                    <a:pt x="37735" y="254766"/>
                  </a:lnTo>
                  <a:lnTo>
                    <a:pt x="39195" y="251733"/>
                  </a:lnTo>
                  <a:lnTo>
                    <a:pt x="40560" y="194587"/>
                  </a:lnTo>
                  <a:lnTo>
                    <a:pt x="33705" y="142162"/>
                  </a:lnTo>
                  <a:lnTo>
                    <a:pt x="34867" y="111146"/>
                  </a:lnTo>
                  <a:lnTo>
                    <a:pt x="43183" y="81764"/>
                  </a:lnTo>
                  <a:lnTo>
                    <a:pt x="57797" y="62466"/>
                  </a:lnTo>
                  <a:lnTo>
                    <a:pt x="101068" y="29153"/>
                  </a:lnTo>
                  <a:lnTo>
                    <a:pt x="154322" y="11435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58507" y="270582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69036" y="286375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44964" y="2442611"/>
              <a:ext cx="29441" cy="515897"/>
            </a:xfrm>
            <a:custGeom>
              <a:avLst/>
              <a:gdLst/>
              <a:ahLst/>
              <a:cxnLst/>
              <a:rect l="0" t="0" r="0" b="0"/>
              <a:pathLst>
                <a:path w="29441" h="515897">
                  <a:moveTo>
                    <a:pt x="8383" y="0"/>
                  </a:moveTo>
                  <a:lnTo>
                    <a:pt x="1147" y="27556"/>
                  </a:lnTo>
                  <a:lnTo>
                    <a:pt x="0" y="73026"/>
                  </a:lnTo>
                  <a:lnTo>
                    <a:pt x="5379" y="133811"/>
                  </a:lnTo>
                  <a:lnTo>
                    <a:pt x="8663" y="186527"/>
                  </a:lnTo>
                  <a:lnTo>
                    <a:pt x="15355" y="248940"/>
                  </a:lnTo>
                  <a:lnTo>
                    <a:pt x="17857" y="298628"/>
                  </a:lnTo>
                  <a:lnTo>
                    <a:pt x="21823" y="354220"/>
                  </a:lnTo>
                  <a:lnTo>
                    <a:pt x="24885" y="378529"/>
                  </a:lnTo>
                  <a:lnTo>
                    <a:pt x="23557" y="435383"/>
                  </a:lnTo>
                  <a:lnTo>
                    <a:pt x="27697" y="479173"/>
                  </a:lnTo>
                  <a:lnTo>
                    <a:pt x="2944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95419" y="2642653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1370" y="17958"/>
                  </a:lnTo>
                  <a:lnTo>
                    <a:pt x="186343" y="28547"/>
                  </a:lnTo>
                  <a:lnTo>
                    <a:pt x="132735" y="30985"/>
                  </a:lnTo>
                  <a:lnTo>
                    <a:pt x="74541" y="42959"/>
                  </a:lnTo>
                  <a:lnTo>
                    <a:pt x="11628" y="517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11274" y="2421554"/>
              <a:ext cx="242157" cy="536954"/>
            </a:xfrm>
            <a:custGeom>
              <a:avLst/>
              <a:gdLst/>
              <a:ahLst/>
              <a:cxnLst/>
              <a:rect l="0" t="0" r="0" b="0"/>
              <a:pathLst>
                <a:path w="242157" h="536954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9088" y="213531"/>
                  </a:lnTo>
                  <a:lnTo>
                    <a:pt x="37735" y="271759"/>
                  </a:lnTo>
                  <a:lnTo>
                    <a:pt x="44369" y="332014"/>
                  </a:lnTo>
                  <a:lnTo>
                    <a:pt x="57619" y="390079"/>
                  </a:lnTo>
                  <a:lnTo>
                    <a:pt x="57092" y="446113"/>
                  </a:lnTo>
                  <a:lnTo>
                    <a:pt x="61970" y="507571"/>
                  </a:lnTo>
                  <a:lnTo>
                    <a:pt x="60031" y="512686"/>
                  </a:lnTo>
                  <a:lnTo>
                    <a:pt x="56398" y="511416"/>
                  </a:lnTo>
                  <a:lnTo>
                    <a:pt x="51637" y="505891"/>
                  </a:lnTo>
                  <a:lnTo>
                    <a:pt x="46346" y="487273"/>
                  </a:lnTo>
                  <a:lnTo>
                    <a:pt x="45165" y="464570"/>
                  </a:lnTo>
                  <a:lnTo>
                    <a:pt x="51427" y="405196"/>
                  </a:lnTo>
                  <a:lnTo>
                    <a:pt x="63935" y="348114"/>
                  </a:lnTo>
                  <a:lnTo>
                    <a:pt x="71700" y="327852"/>
                  </a:lnTo>
                  <a:lnTo>
                    <a:pt x="82949" y="311049"/>
                  </a:lnTo>
                  <a:lnTo>
                    <a:pt x="98868" y="298901"/>
                  </a:lnTo>
                  <a:lnTo>
                    <a:pt x="108026" y="294024"/>
                  </a:lnTo>
                  <a:lnTo>
                    <a:pt x="130680" y="291724"/>
                  </a:lnTo>
                  <a:lnTo>
                    <a:pt x="154007" y="295771"/>
                  </a:lnTo>
                  <a:lnTo>
                    <a:pt x="172173" y="305369"/>
                  </a:lnTo>
                  <a:lnTo>
                    <a:pt x="195554" y="329516"/>
                  </a:lnTo>
                  <a:lnTo>
                    <a:pt x="223906" y="389829"/>
                  </a:lnTo>
                  <a:lnTo>
                    <a:pt x="230102" y="440128"/>
                  </a:lnTo>
                  <a:lnTo>
                    <a:pt x="237016" y="503478"/>
                  </a:lnTo>
                  <a:lnTo>
                    <a:pt x="242156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27129" y="274793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18669" y="159194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58715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39798" y="2673611"/>
              <a:ext cx="198366" cy="295426"/>
            </a:xfrm>
            <a:custGeom>
              <a:avLst/>
              <a:gdLst/>
              <a:ahLst/>
              <a:cxnLst/>
              <a:rect l="0" t="0" r="0" b="0"/>
              <a:pathLst>
                <a:path w="198366" h="295426">
                  <a:moveTo>
                    <a:pt x="76844" y="21684"/>
                  </a:moveTo>
                  <a:lnTo>
                    <a:pt x="93612" y="16095"/>
                  </a:lnTo>
                  <a:lnTo>
                    <a:pt x="96211" y="12109"/>
                  </a:lnTo>
                  <a:lnTo>
                    <a:pt x="95605" y="7111"/>
                  </a:lnTo>
                  <a:lnTo>
                    <a:pt x="92861" y="1441"/>
                  </a:lnTo>
                  <a:lnTo>
                    <a:pt x="87522" y="0"/>
                  </a:lnTo>
                  <a:lnTo>
                    <a:pt x="72231" y="4637"/>
                  </a:lnTo>
                  <a:lnTo>
                    <a:pt x="26714" y="33203"/>
                  </a:lnTo>
                  <a:lnTo>
                    <a:pt x="12450" y="47860"/>
                  </a:lnTo>
                  <a:lnTo>
                    <a:pt x="2211" y="66073"/>
                  </a:lnTo>
                  <a:lnTo>
                    <a:pt x="0" y="85866"/>
                  </a:lnTo>
                  <a:lnTo>
                    <a:pt x="1048" y="96058"/>
                  </a:lnTo>
                  <a:lnTo>
                    <a:pt x="5257" y="104022"/>
                  </a:lnTo>
                  <a:lnTo>
                    <a:pt x="19291" y="115990"/>
                  </a:lnTo>
                  <a:lnTo>
                    <a:pt x="52513" y="123716"/>
                  </a:lnTo>
                  <a:lnTo>
                    <a:pt x="104490" y="120261"/>
                  </a:lnTo>
                  <a:lnTo>
                    <a:pt x="160553" y="131444"/>
                  </a:lnTo>
                  <a:lnTo>
                    <a:pt x="178779" y="144166"/>
                  </a:lnTo>
                  <a:lnTo>
                    <a:pt x="186915" y="152471"/>
                  </a:lnTo>
                  <a:lnTo>
                    <a:pt x="195955" y="174178"/>
                  </a:lnTo>
                  <a:lnTo>
                    <a:pt x="198365" y="186518"/>
                  </a:lnTo>
                  <a:lnTo>
                    <a:pt x="194804" y="209587"/>
                  </a:lnTo>
                  <a:lnTo>
                    <a:pt x="179646" y="239186"/>
                  </a:lnTo>
                  <a:lnTo>
                    <a:pt x="153563" y="270148"/>
                  </a:lnTo>
                  <a:lnTo>
                    <a:pt x="127261" y="286116"/>
                  </a:lnTo>
                  <a:lnTo>
                    <a:pt x="71337" y="294199"/>
                  </a:lnTo>
                  <a:lnTo>
                    <a:pt x="45259" y="295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27212" y="2958507"/>
              <a:ext cx="56822" cy="168457"/>
            </a:xfrm>
            <a:custGeom>
              <a:avLst/>
              <a:gdLst/>
              <a:ahLst/>
              <a:cxnLst/>
              <a:rect l="0" t="0" r="0" b="0"/>
              <a:pathLst>
                <a:path w="56822" h="168457">
                  <a:moveTo>
                    <a:pt x="21057" y="0"/>
                  </a:moveTo>
                  <a:lnTo>
                    <a:pt x="36698" y="17981"/>
                  </a:lnTo>
                  <a:lnTo>
                    <a:pt x="55901" y="69742"/>
                  </a:lnTo>
                  <a:lnTo>
                    <a:pt x="56821" y="92998"/>
                  </a:lnTo>
                  <a:lnTo>
                    <a:pt x="47879" y="136523"/>
                  </a:lnTo>
                  <a:lnTo>
                    <a:pt x="42448" y="144828"/>
                  </a:lnTo>
                  <a:lnTo>
                    <a:pt x="27055" y="15717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61076" y="2516310"/>
              <a:ext cx="18863" cy="463255"/>
            </a:xfrm>
            <a:custGeom>
              <a:avLst/>
              <a:gdLst/>
              <a:ahLst/>
              <a:cxnLst/>
              <a:rect l="0" t="0" r="0" b="0"/>
              <a:pathLst>
                <a:path w="18863" h="463255">
                  <a:moveTo>
                    <a:pt x="8333" y="0"/>
                  </a:moveTo>
                  <a:lnTo>
                    <a:pt x="0" y="55171"/>
                  </a:lnTo>
                  <a:lnTo>
                    <a:pt x="1574" y="110324"/>
                  </a:lnTo>
                  <a:lnTo>
                    <a:pt x="6330" y="165660"/>
                  </a:lnTo>
                  <a:lnTo>
                    <a:pt x="7740" y="224560"/>
                  </a:lnTo>
                  <a:lnTo>
                    <a:pt x="13805" y="286383"/>
                  </a:lnTo>
                  <a:lnTo>
                    <a:pt x="17363" y="340658"/>
                  </a:lnTo>
                  <a:lnTo>
                    <a:pt x="18417" y="395604"/>
                  </a:lnTo>
                  <a:lnTo>
                    <a:pt x="18664" y="424999"/>
                  </a:lnTo>
                  <a:lnTo>
                    <a:pt x="18862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32538" y="2674238"/>
              <a:ext cx="252686" cy="84229"/>
            </a:xfrm>
            <a:custGeom>
              <a:avLst/>
              <a:gdLst/>
              <a:ahLst/>
              <a:cxnLst/>
              <a:rect l="0" t="0" r="0" b="0"/>
              <a:pathLst>
                <a:path w="252686" h="84229">
                  <a:moveTo>
                    <a:pt x="252685" y="0"/>
                  </a:moveTo>
                  <a:lnTo>
                    <a:pt x="208722" y="23719"/>
                  </a:lnTo>
                  <a:lnTo>
                    <a:pt x="151280" y="38437"/>
                  </a:lnTo>
                  <a:lnTo>
                    <a:pt x="102016" y="50253"/>
                  </a:lnTo>
                  <a:lnTo>
                    <a:pt x="45975" y="7149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37865" y="2484725"/>
              <a:ext cx="347441" cy="481379"/>
            </a:xfrm>
            <a:custGeom>
              <a:avLst/>
              <a:gdLst/>
              <a:ahLst/>
              <a:cxnLst/>
              <a:rect l="0" t="0" r="0" b="0"/>
              <a:pathLst>
                <a:path w="347441" h="481379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3089"/>
                  </a:lnTo>
                  <a:lnTo>
                    <a:pt x="8333" y="215219"/>
                  </a:lnTo>
                  <a:lnTo>
                    <a:pt x="9877" y="268879"/>
                  </a:lnTo>
                  <a:lnTo>
                    <a:pt x="13455" y="320653"/>
                  </a:lnTo>
                  <a:lnTo>
                    <a:pt x="18804" y="377328"/>
                  </a:lnTo>
                  <a:lnTo>
                    <a:pt x="20389" y="428046"/>
                  </a:lnTo>
                  <a:lnTo>
                    <a:pt x="19590" y="449946"/>
                  </a:lnTo>
                  <a:lnTo>
                    <a:pt x="17739" y="450872"/>
                  </a:lnTo>
                  <a:lnTo>
                    <a:pt x="15336" y="447981"/>
                  </a:lnTo>
                  <a:lnTo>
                    <a:pt x="11953" y="415965"/>
                  </a:lnTo>
                  <a:lnTo>
                    <a:pt x="19215" y="362319"/>
                  </a:lnTo>
                  <a:lnTo>
                    <a:pt x="35314" y="305899"/>
                  </a:lnTo>
                  <a:lnTo>
                    <a:pt x="48450" y="287644"/>
                  </a:lnTo>
                  <a:lnTo>
                    <a:pt x="56866" y="279500"/>
                  </a:lnTo>
                  <a:lnTo>
                    <a:pt x="65987" y="276410"/>
                  </a:lnTo>
                  <a:lnTo>
                    <a:pt x="85479" y="279217"/>
                  </a:lnTo>
                  <a:lnTo>
                    <a:pt x="93251" y="284411"/>
                  </a:lnTo>
                  <a:lnTo>
                    <a:pt x="105005" y="299540"/>
                  </a:lnTo>
                  <a:lnTo>
                    <a:pt x="125842" y="351184"/>
                  </a:lnTo>
                  <a:lnTo>
                    <a:pt x="140281" y="404332"/>
                  </a:lnTo>
                  <a:lnTo>
                    <a:pt x="143824" y="409935"/>
                  </a:lnTo>
                  <a:lnTo>
                    <a:pt x="147355" y="410160"/>
                  </a:lnTo>
                  <a:lnTo>
                    <a:pt x="150879" y="406801"/>
                  </a:lnTo>
                  <a:lnTo>
                    <a:pt x="177552" y="362299"/>
                  </a:lnTo>
                  <a:lnTo>
                    <a:pt x="196675" y="350925"/>
                  </a:lnTo>
                  <a:lnTo>
                    <a:pt x="259476" y="330352"/>
                  </a:lnTo>
                  <a:lnTo>
                    <a:pt x="315362" y="306817"/>
                  </a:lnTo>
                  <a:lnTo>
                    <a:pt x="322546" y="298131"/>
                  </a:lnTo>
                  <a:lnTo>
                    <a:pt x="330526" y="276002"/>
                  </a:lnTo>
                  <a:lnTo>
                    <a:pt x="329146" y="267060"/>
                  </a:lnTo>
                  <a:lnTo>
                    <a:pt x="324715" y="259928"/>
                  </a:lnTo>
                  <a:lnTo>
                    <a:pt x="318252" y="254004"/>
                  </a:lnTo>
                  <a:lnTo>
                    <a:pt x="298593" y="247421"/>
                  </a:lnTo>
                  <a:lnTo>
                    <a:pt x="286799" y="245666"/>
                  </a:lnTo>
                  <a:lnTo>
                    <a:pt x="261217" y="249955"/>
                  </a:lnTo>
                  <a:lnTo>
                    <a:pt x="226746" y="265523"/>
                  </a:lnTo>
                  <a:lnTo>
                    <a:pt x="217844" y="271772"/>
                  </a:lnTo>
                  <a:lnTo>
                    <a:pt x="204834" y="294313"/>
                  </a:lnTo>
                  <a:lnTo>
                    <a:pt x="199727" y="308513"/>
                  </a:lnTo>
                  <a:lnTo>
                    <a:pt x="200291" y="336768"/>
                  </a:lnTo>
                  <a:lnTo>
                    <a:pt x="214128" y="393035"/>
                  </a:lnTo>
                  <a:lnTo>
                    <a:pt x="236532" y="439635"/>
                  </a:lnTo>
                  <a:lnTo>
                    <a:pt x="249795" y="457046"/>
                  </a:lnTo>
                  <a:lnTo>
                    <a:pt x="276004" y="474413"/>
                  </a:lnTo>
                  <a:lnTo>
                    <a:pt x="311586" y="481378"/>
                  </a:lnTo>
                  <a:lnTo>
                    <a:pt x="328775" y="479888"/>
                  </a:lnTo>
                  <a:lnTo>
                    <a:pt x="34744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55852" y="2716352"/>
              <a:ext cx="179565" cy="210571"/>
            </a:xfrm>
            <a:custGeom>
              <a:avLst/>
              <a:gdLst/>
              <a:ahLst/>
              <a:cxnLst/>
              <a:rect l="0" t="0" r="0" b="0"/>
              <a:pathLst>
                <a:path w="179565" h="210571">
                  <a:moveTo>
                    <a:pt x="118966" y="0"/>
                  </a:moveTo>
                  <a:lnTo>
                    <a:pt x="96609" y="0"/>
                  </a:lnTo>
                  <a:lnTo>
                    <a:pt x="79394" y="6239"/>
                  </a:lnTo>
                  <a:lnTo>
                    <a:pt x="18803" y="40433"/>
                  </a:lnTo>
                  <a:lnTo>
                    <a:pt x="2201" y="65792"/>
                  </a:lnTo>
                  <a:lnTo>
                    <a:pt x="0" y="85393"/>
                  </a:lnTo>
                  <a:lnTo>
                    <a:pt x="1051" y="95533"/>
                  </a:lnTo>
                  <a:lnTo>
                    <a:pt x="5261" y="101123"/>
                  </a:lnTo>
                  <a:lnTo>
                    <a:pt x="11577" y="103680"/>
                  </a:lnTo>
                  <a:lnTo>
                    <a:pt x="64140" y="103904"/>
                  </a:lnTo>
                  <a:lnTo>
                    <a:pt x="97262" y="99156"/>
                  </a:lnTo>
                  <a:lnTo>
                    <a:pt x="150466" y="109836"/>
                  </a:lnTo>
                  <a:lnTo>
                    <a:pt x="168451" y="122515"/>
                  </a:lnTo>
                  <a:lnTo>
                    <a:pt x="176523" y="130810"/>
                  </a:lnTo>
                  <a:lnTo>
                    <a:pt x="179564" y="139849"/>
                  </a:lnTo>
                  <a:lnTo>
                    <a:pt x="176704" y="159251"/>
                  </a:lnTo>
                  <a:lnTo>
                    <a:pt x="170326" y="166999"/>
                  </a:lnTo>
                  <a:lnTo>
                    <a:pt x="140163" y="183492"/>
                  </a:lnTo>
                  <a:lnTo>
                    <a:pt x="79204" y="205670"/>
                  </a:lnTo>
                  <a:lnTo>
                    <a:pt x="5579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37989" y="2734205"/>
              <a:ext cx="336913" cy="200370"/>
            </a:xfrm>
            <a:custGeom>
              <a:avLst/>
              <a:gdLst/>
              <a:ahLst/>
              <a:cxnLst/>
              <a:rect l="0" t="0" r="0" b="0"/>
              <a:pathLst>
                <a:path w="336913" h="200370">
                  <a:moveTo>
                    <a:pt x="0" y="87432"/>
                  </a:moveTo>
                  <a:lnTo>
                    <a:pt x="48931" y="87432"/>
                  </a:lnTo>
                  <a:lnTo>
                    <a:pt x="96777" y="87432"/>
                  </a:lnTo>
                  <a:lnTo>
                    <a:pt x="154168" y="81843"/>
                  </a:lnTo>
                  <a:lnTo>
                    <a:pt x="182810" y="67188"/>
                  </a:lnTo>
                  <a:lnTo>
                    <a:pt x="187384" y="59898"/>
                  </a:lnTo>
                  <a:lnTo>
                    <a:pt x="189347" y="42440"/>
                  </a:lnTo>
                  <a:lnTo>
                    <a:pt x="183200" y="26101"/>
                  </a:lnTo>
                  <a:lnTo>
                    <a:pt x="178286" y="18469"/>
                  </a:lnTo>
                  <a:lnTo>
                    <a:pt x="163466" y="6869"/>
                  </a:lnTo>
                  <a:lnTo>
                    <a:pt x="154601" y="2138"/>
                  </a:lnTo>
                  <a:lnTo>
                    <a:pt x="132273" y="0"/>
                  </a:lnTo>
                  <a:lnTo>
                    <a:pt x="107921" y="4120"/>
                  </a:lnTo>
                  <a:lnTo>
                    <a:pt x="52990" y="32325"/>
                  </a:lnTo>
                  <a:lnTo>
                    <a:pt x="37979" y="48902"/>
                  </a:lnTo>
                  <a:lnTo>
                    <a:pt x="18811" y="88140"/>
                  </a:lnTo>
                  <a:lnTo>
                    <a:pt x="17329" y="108804"/>
                  </a:lnTo>
                  <a:lnTo>
                    <a:pt x="21740" y="129686"/>
                  </a:lnTo>
                  <a:lnTo>
                    <a:pt x="31499" y="150665"/>
                  </a:lnTo>
                  <a:lnTo>
                    <a:pt x="55737" y="176618"/>
                  </a:lnTo>
                  <a:lnTo>
                    <a:pt x="90734" y="193536"/>
                  </a:lnTo>
                  <a:lnTo>
                    <a:pt x="136329" y="200369"/>
                  </a:lnTo>
                  <a:lnTo>
                    <a:pt x="192472" y="196804"/>
                  </a:lnTo>
                  <a:lnTo>
                    <a:pt x="253561" y="188339"/>
                  </a:lnTo>
                  <a:lnTo>
                    <a:pt x="315595" y="176168"/>
                  </a:lnTo>
                  <a:lnTo>
                    <a:pt x="336912" y="171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789844" y="3537575"/>
            <a:ext cx="3390177" cy="610654"/>
            <a:chOff x="1789844" y="3537575"/>
            <a:chExt cx="3390177" cy="610654"/>
          </a:xfrm>
        </p:grpSpPr>
        <p:sp>
          <p:nvSpPr>
            <p:cNvPr id="102" name="Freeform 101"/>
            <p:cNvSpPr/>
            <p:nvPr/>
          </p:nvSpPr>
          <p:spPr>
            <a:xfrm>
              <a:off x="1789844" y="3537575"/>
              <a:ext cx="231628" cy="606113"/>
            </a:xfrm>
            <a:custGeom>
              <a:avLst/>
              <a:gdLst/>
              <a:ahLst/>
              <a:cxnLst/>
              <a:rect l="0" t="0" r="0" b="0"/>
              <a:pathLst>
                <a:path w="231628" h="606113">
                  <a:moveTo>
                    <a:pt x="0" y="200041"/>
                  </a:moveTo>
                  <a:lnTo>
                    <a:pt x="3120" y="257305"/>
                  </a:lnTo>
                  <a:lnTo>
                    <a:pt x="9065" y="318197"/>
                  </a:lnTo>
                  <a:lnTo>
                    <a:pt x="15684" y="377900"/>
                  </a:lnTo>
                  <a:lnTo>
                    <a:pt x="21789" y="420640"/>
                  </a:lnTo>
                  <a:lnTo>
                    <a:pt x="28683" y="477924"/>
                  </a:lnTo>
                  <a:lnTo>
                    <a:pt x="33845" y="530771"/>
                  </a:lnTo>
                  <a:lnTo>
                    <a:pt x="39664" y="584645"/>
                  </a:lnTo>
                  <a:lnTo>
                    <a:pt x="41025" y="606112"/>
                  </a:lnTo>
                  <a:lnTo>
                    <a:pt x="41388" y="605286"/>
                  </a:lnTo>
                  <a:lnTo>
                    <a:pt x="40621" y="593060"/>
                  </a:lnTo>
                  <a:lnTo>
                    <a:pt x="33007" y="535373"/>
                  </a:lnTo>
                  <a:lnTo>
                    <a:pt x="24631" y="475333"/>
                  </a:lnTo>
                  <a:lnTo>
                    <a:pt x="20946" y="418480"/>
                  </a:lnTo>
                  <a:lnTo>
                    <a:pt x="14135" y="358350"/>
                  </a:lnTo>
                  <a:lnTo>
                    <a:pt x="11597" y="304139"/>
                  </a:lnTo>
                  <a:lnTo>
                    <a:pt x="7620" y="246427"/>
                  </a:lnTo>
                  <a:lnTo>
                    <a:pt x="4557" y="222997"/>
                  </a:lnTo>
                  <a:lnTo>
                    <a:pt x="7094" y="200885"/>
                  </a:lnTo>
                  <a:lnTo>
                    <a:pt x="15241" y="182478"/>
                  </a:lnTo>
                  <a:lnTo>
                    <a:pt x="59938" y="120991"/>
                  </a:lnTo>
                  <a:lnTo>
                    <a:pt x="116454" y="77355"/>
                  </a:lnTo>
                  <a:lnTo>
                    <a:pt x="176873" y="33800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831958" y="3874487"/>
              <a:ext cx="115815" cy="63172"/>
            </a:xfrm>
            <a:custGeom>
              <a:avLst/>
              <a:gdLst/>
              <a:ahLst/>
              <a:cxnLst/>
              <a:rect l="0" t="0" r="0" b="0"/>
              <a:pathLst>
                <a:path w="115815" h="63172">
                  <a:moveTo>
                    <a:pt x="115814" y="0"/>
                  </a:moveTo>
                  <a:lnTo>
                    <a:pt x="80916" y="29308"/>
                  </a:lnTo>
                  <a:lnTo>
                    <a:pt x="20766" y="556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14012" y="3914523"/>
              <a:ext cx="186444" cy="200518"/>
            </a:xfrm>
            <a:custGeom>
              <a:avLst/>
              <a:gdLst/>
              <a:ahLst/>
              <a:cxnLst/>
              <a:rect l="0" t="0" r="0" b="0"/>
              <a:pathLst>
                <a:path w="186444" h="200518">
                  <a:moveTo>
                    <a:pt x="102215" y="54720"/>
                  </a:moveTo>
                  <a:lnTo>
                    <a:pt x="107805" y="37953"/>
                  </a:lnTo>
                  <a:lnTo>
                    <a:pt x="107112" y="30674"/>
                  </a:lnTo>
                  <a:lnTo>
                    <a:pt x="100102" y="16347"/>
                  </a:lnTo>
                  <a:lnTo>
                    <a:pt x="86068" y="5300"/>
                  </a:lnTo>
                  <a:lnTo>
                    <a:pt x="77413" y="716"/>
                  </a:lnTo>
                  <a:lnTo>
                    <a:pt x="68133" y="0"/>
                  </a:lnTo>
                  <a:lnTo>
                    <a:pt x="48463" y="5444"/>
                  </a:lnTo>
                  <a:lnTo>
                    <a:pt x="23248" y="21663"/>
                  </a:lnTo>
                  <a:lnTo>
                    <a:pt x="11357" y="37688"/>
                  </a:lnTo>
                  <a:lnTo>
                    <a:pt x="3342" y="57679"/>
                  </a:lnTo>
                  <a:lnTo>
                    <a:pt x="0" y="94071"/>
                  </a:lnTo>
                  <a:lnTo>
                    <a:pt x="11835" y="149113"/>
                  </a:lnTo>
                  <a:lnTo>
                    <a:pt x="27343" y="175365"/>
                  </a:lnTo>
                  <a:lnTo>
                    <a:pt x="46756" y="197962"/>
                  </a:lnTo>
                  <a:lnTo>
                    <a:pt x="53544" y="200517"/>
                  </a:lnTo>
                  <a:lnTo>
                    <a:pt x="60409" y="199881"/>
                  </a:lnTo>
                  <a:lnTo>
                    <a:pt x="67326" y="197118"/>
                  </a:lnTo>
                  <a:lnTo>
                    <a:pt x="88238" y="176461"/>
                  </a:lnTo>
                  <a:lnTo>
                    <a:pt x="103663" y="142524"/>
                  </a:lnTo>
                  <a:lnTo>
                    <a:pt x="110950" y="91258"/>
                  </a:lnTo>
                  <a:lnTo>
                    <a:pt x="111548" y="91947"/>
                  </a:lnTo>
                  <a:lnTo>
                    <a:pt x="118097" y="121085"/>
                  </a:lnTo>
                  <a:lnTo>
                    <a:pt x="132918" y="150423"/>
                  </a:lnTo>
                  <a:lnTo>
                    <a:pt x="141401" y="157126"/>
                  </a:lnTo>
                  <a:lnTo>
                    <a:pt x="186443" y="1705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28427" y="3874487"/>
              <a:ext cx="77315" cy="232436"/>
            </a:xfrm>
            <a:custGeom>
              <a:avLst/>
              <a:gdLst/>
              <a:ahLst/>
              <a:cxnLst/>
              <a:rect l="0" t="0" r="0" b="0"/>
              <a:pathLst>
                <a:path w="77315" h="232436">
                  <a:moveTo>
                    <a:pt x="3614" y="84228"/>
                  </a:moveTo>
                  <a:lnTo>
                    <a:pt x="11947" y="133158"/>
                  </a:lnTo>
                  <a:lnTo>
                    <a:pt x="19298" y="192289"/>
                  </a:lnTo>
                  <a:lnTo>
                    <a:pt x="29675" y="232435"/>
                  </a:lnTo>
                  <a:lnTo>
                    <a:pt x="13614" y="177902"/>
                  </a:lnTo>
                  <a:lnTo>
                    <a:pt x="0" y="131067"/>
                  </a:lnTo>
                  <a:lnTo>
                    <a:pt x="723" y="90567"/>
                  </a:lnTo>
                  <a:lnTo>
                    <a:pt x="13936" y="54521"/>
                  </a:lnTo>
                  <a:lnTo>
                    <a:pt x="38258" y="27202"/>
                  </a:lnTo>
                  <a:lnTo>
                    <a:pt x="773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16310" y="380078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16310" y="395871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47979" y="3621803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3" y="220283"/>
                  </a:lnTo>
                  <a:lnTo>
                    <a:pt x="17475" y="275449"/>
                  </a:lnTo>
                  <a:lnTo>
                    <a:pt x="21165" y="328189"/>
                  </a:lnTo>
                  <a:lnTo>
                    <a:pt x="29180" y="379166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00580" y="3790259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4596" y="5589"/>
                  </a:lnTo>
                  <a:lnTo>
                    <a:pt x="149252" y="16788"/>
                  </a:lnTo>
                  <a:lnTo>
                    <a:pt x="86327" y="23333"/>
                  </a:lnTo>
                  <a:lnTo>
                    <a:pt x="25059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84849" y="3579689"/>
              <a:ext cx="178986" cy="401755"/>
            </a:xfrm>
            <a:custGeom>
              <a:avLst/>
              <a:gdLst/>
              <a:ahLst/>
              <a:cxnLst/>
              <a:rect l="0" t="0" r="0" b="0"/>
              <a:pathLst>
                <a:path w="178986" h="401755">
                  <a:moveTo>
                    <a:pt x="0" y="0"/>
                  </a:moveTo>
                  <a:lnTo>
                    <a:pt x="5590" y="62092"/>
                  </a:lnTo>
                  <a:lnTo>
                    <a:pt x="17959" y="123052"/>
                  </a:lnTo>
                  <a:lnTo>
                    <a:pt x="28198" y="177620"/>
                  </a:lnTo>
                  <a:lnTo>
                    <a:pt x="42138" y="238636"/>
                  </a:lnTo>
                  <a:lnTo>
                    <a:pt x="52650" y="293755"/>
                  </a:lnTo>
                  <a:lnTo>
                    <a:pt x="60054" y="344012"/>
                  </a:lnTo>
                  <a:lnTo>
                    <a:pt x="68827" y="401754"/>
                  </a:lnTo>
                  <a:lnTo>
                    <a:pt x="68111" y="401197"/>
                  </a:lnTo>
                  <a:lnTo>
                    <a:pt x="58558" y="363908"/>
                  </a:lnTo>
                  <a:lnTo>
                    <a:pt x="54981" y="309792"/>
                  </a:lnTo>
                  <a:lnTo>
                    <a:pt x="67451" y="253272"/>
                  </a:lnTo>
                  <a:lnTo>
                    <a:pt x="74213" y="247227"/>
                  </a:lnTo>
                  <a:lnTo>
                    <a:pt x="83401" y="244366"/>
                  </a:lnTo>
                  <a:lnTo>
                    <a:pt x="94205" y="243629"/>
                  </a:lnTo>
                  <a:lnTo>
                    <a:pt x="112449" y="249049"/>
                  </a:lnTo>
                  <a:lnTo>
                    <a:pt x="120590" y="253770"/>
                  </a:lnTo>
                  <a:lnTo>
                    <a:pt x="132754" y="268375"/>
                  </a:lnTo>
                  <a:lnTo>
                    <a:pt x="155046" y="323770"/>
                  </a:lnTo>
                  <a:lnTo>
                    <a:pt x="1789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23094" y="3796384"/>
              <a:ext cx="172368" cy="174289"/>
            </a:xfrm>
            <a:custGeom>
              <a:avLst/>
              <a:gdLst/>
              <a:ahLst/>
              <a:cxnLst/>
              <a:rect l="0" t="0" r="0" b="0"/>
              <a:pathLst>
                <a:path w="172368" h="174289">
                  <a:moveTo>
                    <a:pt x="109196" y="67574"/>
                  </a:moveTo>
                  <a:lnTo>
                    <a:pt x="94624" y="24883"/>
                  </a:lnTo>
                  <a:lnTo>
                    <a:pt x="88952" y="14547"/>
                  </a:lnTo>
                  <a:lnTo>
                    <a:pt x="80492" y="7656"/>
                  </a:lnTo>
                  <a:lnTo>
                    <a:pt x="58614" y="0"/>
                  </a:lnTo>
                  <a:lnTo>
                    <a:pt x="48569" y="298"/>
                  </a:lnTo>
                  <a:lnTo>
                    <a:pt x="31167" y="6868"/>
                  </a:lnTo>
                  <a:lnTo>
                    <a:pt x="18755" y="20707"/>
                  </a:lnTo>
                  <a:lnTo>
                    <a:pt x="1254" y="58186"/>
                  </a:lnTo>
                  <a:lnTo>
                    <a:pt x="0" y="78610"/>
                  </a:lnTo>
                  <a:lnTo>
                    <a:pt x="5736" y="136878"/>
                  </a:lnTo>
                  <a:lnTo>
                    <a:pt x="14860" y="155308"/>
                  </a:lnTo>
                  <a:lnTo>
                    <a:pt x="29834" y="168178"/>
                  </a:lnTo>
                  <a:lnTo>
                    <a:pt x="38741" y="173248"/>
                  </a:lnTo>
                  <a:lnTo>
                    <a:pt x="48188" y="174288"/>
                  </a:lnTo>
                  <a:lnTo>
                    <a:pt x="68043" y="169205"/>
                  </a:lnTo>
                  <a:lnTo>
                    <a:pt x="82327" y="156027"/>
                  </a:lnTo>
                  <a:lnTo>
                    <a:pt x="96945" y="125758"/>
                  </a:lnTo>
                  <a:lnTo>
                    <a:pt x="105566" y="87154"/>
                  </a:lnTo>
                  <a:lnTo>
                    <a:pt x="107583" y="69257"/>
                  </a:lnTo>
                  <a:lnTo>
                    <a:pt x="108120" y="71036"/>
                  </a:lnTo>
                  <a:lnTo>
                    <a:pt x="114572" y="101923"/>
                  </a:lnTo>
                  <a:lnTo>
                    <a:pt x="135518" y="140650"/>
                  </a:lnTo>
                  <a:lnTo>
                    <a:pt x="154169" y="162276"/>
                  </a:lnTo>
                  <a:lnTo>
                    <a:pt x="172367" y="172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27697" y="3558632"/>
              <a:ext cx="51993" cy="452726"/>
            </a:xfrm>
            <a:custGeom>
              <a:avLst/>
              <a:gdLst/>
              <a:ahLst/>
              <a:cxnLst/>
              <a:rect l="0" t="0" r="0" b="0"/>
              <a:pathLst>
                <a:path w="51993" h="452726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50386"/>
                  </a:lnTo>
                  <a:lnTo>
                    <a:pt x="10097" y="206957"/>
                  </a:lnTo>
                  <a:lnTo>
                    <a:pt x="21143" y="263192"/>
                  </a:lnTo>
                  <a:lnTo>
                    <a:pt x="29001" y="319360"/>
                  </a:lnTo>
                  <a:lnTo>
                    <a:pt x="39013" y="381220"/>
                  </a:lnTo>
                  <a:lnTo>
                    <a:pt x="49581" y="442635"/>
                  </a:lnTo>
                  <a:lnTo>
                    <a:pt x="51992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411233" y="3727955"/>
              <a:ext cx="263213" cy="41248"/>
            </a:xfrm>
            <a:custGeom>
              <a:avLst/>
              <a:gdLst/>
              <a:ahLst/>
              <a:cxnLst/>
              <a:rect l="0" t="0" r="0" b="0"/>
              <a:pathLst>
                <a:path w="263213" h="41248">
                  <a:moveTo>
                    <a:pt x="263212" y="20190"/>
                  </a:moveTo>
                  <a:lnTo>
                    <a:pt x="252034" y="9011"/>
                  </a:lnTo>
                  <a:lnTo>
                    <a:pt x="230948" y="3523"/>
                  </a:lnTo>
                  <a:lnTo>
                    <a:pt x="175341" y="0"/>
                  </a:lnTo>
                  <a:lnTo>
                    <a:pt x="118126" y="7710"/>
                  </a:lnTo>
                  <a:lnTo>
                    <a:pt x="57952" y="20497"/>
                  </a:lnTo>
                  <a:lnTo>
                    <a:pt x="0" y="41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48145" y="3969243"/>
              <a:ext cx="35900" cy="178986"/>
            </a:xfrm>
            <a:custGeom>
              <a:avLst/>
              <a:gdLst/>
              <a:ahLst/>
              <a:cxnLst/>
              <a:rect l="0" t="0" r="0" b="0"/>
              <a:pathLst>
                <a:path w="35900" h="178986">
                  <a:moveTo>
                    <a:pt x="0" y="0"/>
                  </a:moveTo>
                  <a:lnTo>
                    <a:pt x="17958" y="61111"/>
                  </a:lnTo>
                  <a:lnTo>
                    <a:pt x="35149" y="115542"/>
                  </a:lnTo>
                  <a:lnTo>
                    <a:pt x="35899" y="136750"/>
                  </a:lnTo>
                  <a:lnTo>
                    <a:pt x="32333" y="155535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74528" y="3590217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3120" y="52050"/>
                  </a:lnTo>
                  <a:lnTo>
                    <a:pt x="11453" y="111349"/>
                  </a:lnTo>
                  <a:lnTo>
                    <a:pt x="21331" y="171423"/>
                  </a:lnTo>
                  <a:lnTo>
                    <a:pt x="29560" y="233643"/>
                  </a:lnTo>
                  <a:lnTo>
                    <a:pt x="42772" y="293677"/>
                  </a:lnTo>
                  <a:lnTo>
                    <a:pt x="56282" y="347869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990300" y="3784670"/>
              <a:ext cx="221100" cy="58232"/>
            </a:xfrm>
            <a:custGeom>
              <a:avLst/>
              <a:gdLst/>
              <a:ahLst/>
              <a:cxnLst/>
              <a:rect l="0" t="0" r="0" b="0"/>
              <a:pathLst>
                <a:path w="221100" h="58232">
                  <a:moveTo>
                    <a:pt x="221099" y="5589"/>
                  </a:moveTo>
                  <a:lnTo>
                    <a:pt x="204331" y="0"/>
                  </a:lnTo>
                  <a:lnTo>
                    <a:pt x="171547" y="2113"/>
                  </a:lnTo>
                  <a:lnTo>
                    <a:pt x="113101" y="16584"/>
                  </a:lnTo>
                  <a:lnTo>
                    <a:pt x="59126" y="30247"/>
                  </a:lnTo>
                  <a:lnTo>
                    <a:pt x="0" y="58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232455" y="3569160"/>
              <a:ext cx="210572" cy="369471"/>
            </a:xfrm>
            <a:custGeom>
              <a:avLst/>
              <a:gdLst/>
              <a:ahLst/>
              <a:cxnLst/>
              <a:rect l="0" t="0" r="0" b="0"/>
              <a:pathLst>
                <a:path w="210572" h="369471">
                  <a:moveTo>
                    <a:pt x="0" y="0"/>
                  </a:moveTo>
                  <a:lnTo>
                    <a:pt x="3120" y="48931"/>
                  </a:lnTo>
                  <a:lnTo>
                    <a:pt x="11454" y="99896"/>
                  </a:lnTo>
                  <a:lnTo>
                    <a:pt x="24750" y="163232"/>
                  </a:lnTo>
                  <a:lnTo>
                    <a:pt x="42139" y="220411"/>
                  </a:lnTo>
                  <a:lnTo>
                    <a:pt x="56157" y="274255"/>
                  </a:lnTo>
                  <a:lnTo>
                    <a:pt x="66682" y="324066"/>
                  </a:lnTo>
                  <a:lnTo>
                    <a:pt x="78380" y="369470"/>
                  </a:lnTo>
                  <a:lnTo>
                    <a:pt x="77990" y="369146"/>
                  </a:lnTo>
                  <a:lnTo>
                    <a:pt x="67029" y="325819"/>
                  </a:lnTo>
                  <a:lnTo>
                    <a:pt x="65484" y="287742"/>
                  </a:lnTo>
                  <a:lnTo>
                    <a:pt x="73086" y="253713"/>
                  </a:lnTo>
                  <a:lnTo>
                    <a:pt x="83566" y="232084"/>
                  </a:lnTo>
                  <a:lnTo>
                    <a:pt x="91976" y="226083"/>
                  </a:lnTo>
                  <a:lnTo>
                    <a:pt x="113798" y="222534"/>
                  </a:lnTo>
                  <a:lnTo>
                    <a:pt x="135975" y="227976"/>
                  </a:lnTo>
                  <a:lnTo>
                    <a:pt x="146802" y="232702"/>
                  </a:lnTo>
                  <a:lnTo>
                    <a:pt x="161952" y="247313"/>
                  </a:lnTo>
                  <a:lnTo>
                    <a:pt x="192062" y="305780"/>
                  </a:lnTo>
                  <a:lnTo>
                    <a:pt x="21057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13562" y="3763612"/>
              <a:ext cx="167284" cy="196818"/>
            </a:xfrm>
            <a:custGeom>
              <a:avLst/>
              <a:gdLst/>
              <a:ahLst/>
              <a:cxnLst/>
              <a:rect l="0" t="0" r="0" b="0"/>
              <a:pathLst>
                <a:path w="167284" h="196818">
                  <a:moveTo>
                    <a:pt x="87391" y="5590"/>
                  </a:moveTo>
                  <a:lnTo>
                    <a:pt x="70624" y="0"/>
                  </a:lnTo>
                  <a:lnTo>
                    <a:pt x="53032" y="3496"/>
                  </a:lnTo>
                  <a:lnTo>
                    <a:pt x="34686" y="14017"/>
                  </a:lnTo>
                  <a:lnTo>
                    <a:pt x="12373" y="39672"/>
                  </a:lnTo>
                  <a:lnTo>
                    <a:pt x="2187" y="59342"/>
                  </a:lnTo>
                  <a:lnTo>
                    <a:pt x="0" y="79782"/>
                  </a:lnTo>
                  <a:lnTo>
                    <a:pt x="8127" y="121501"/>
                  </a:lnTo>
                  <a:lnTo>
                    <a:pt x="23221" y="153017"/>
                  </a:lnTo>
                  <a:lnTo>
                    <a:pt x="48101" y="178994"/>
                  </a:lnTo>
                  <a:lnTo>
                    <a:pt x="77699" y="195919"/>
                  </a:lnTo>
                  <a:lnTo>
                    <a:pt x="87949" y="196817"/>
                  </a:lnTo>
                  <a:lnTo>
                    <a:pt x="108696" y="191575"/>
                  </a:lnTo>
                  <a:lnTo>
                    <a:pt x="134518" y="175470"/>
                  </a:lnTo>
                  <a:lnTo>
                    <a:pt x="156987" y="144702"/>
                  </a:lnTo>
                  <a:lnTo>
                    <a:pt x="167283" y="100361"/>
                  </a:lnTo>
                  <a:lnTo>
                    <a:pt x="164745" y="61356"/>
                  </a:lnTo>
                  <a:lnTo>
                    <a:pt x="150995" y="27572"/>
                  </a:lnTo>
                  <a:lnTo>
                    <a:pt x="145002" y="20245"/>
                  </a:lnTo>
                  <a:lnTo>
                    <a:pt x="118976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42423" y="3706031"/>
              <a:ext cx="153705" cy="242156"/>
            </a:xfrm>
            <a:custGeom>
              <a:avLst/>
              <a:gdLst/>
              <a:ahLst/>
              <a:cxnLst/>
              <a:rect l="0" t="0" r="0" b="0"/>
              <a:pathLst>
                <a:path w="153705" h="242156">
                  <a:moveTo>
                    <a:pt x="100686" y="0"/>
                  </a:moveTo>
                  <a:lnTo>
                    <a:pt x="76639" y="9575"/>
                  </a:lnTo>
                  <a:lnTo>
                    <a:pt x="18683" y="52997"/>
                  </a:lnTo>
                  <a:lnTo>
                    <a:pt x="10922" y="59898"/>
                  </a:lnTo>
                  <a:lnTo>
                    <a:pt x="2299" y="80043"/>
                  </a:lnTo>
                  <a:lnTo>
                    <a:pt x="0" y="91967"/>
                  </a:lnTo>
                  <a:lnTo>
                    <a:pt x="3146" y="101085"/>
                  </a:lnTo>
                  <a:lnTo>
                    <a:pt x="9923" y="108334"/>
                  </a:lnTo>
                  <a:lnTo>
                    <a:pt x="29931" y="118338"/>
                  </a:lnTo>
                  <a:lnTo>
                    <a:pt x="80903" y="124761"/>
                  </a:lnTo>
                  <a:lnTo>
                    <a:pt x="130443" y="131619"/>
                  </a:lnTo>
                  <a:lnTo>
                    <a:pt x="139241" y="136879"/>
                  </a:lnTo>
                  <a:lnTo>
                    <a:pt x="152137" y="152082"/>
                  </a:lnTo>
                  <a:lnTo>
                    <a:pt x="153704" y="159879"/>
                  </a:lnTo>
                  <a:lnTo>
                    <a:pt x="152408" y="167417"/>
                  </a:lnTo>
                  <a:lnTo>
                    <a:pt x="144731" y="182032"/>
                  </a:lnTo>
                  <a:lnTo>
                    <a:pt x="126084" y="203414"/>
                  </a:lnTo>
                  <a:lnTo>
                    <a:pt x="88935" y="228480"/>
                  </a:lnTo>
                  <a:lnTo>
                    <a:pt x="48043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62948" y="3736827"/>
              <a:ext cx="217073" cy="186155"/>
            </a:xfrm>
            <a:custGeom>
              <a:avLst/>
              <a:gdLst/>
              <a:ahLst/>
              <a:cxnLst/>
              <a:rect l="0" t="0" r="0" b="0"/>
              <a:pathLst>
                <a:path w="217073" h="186155">
                  <a:moveTo>
                    <a:pt x="48616" y="95546"/>
                  </a:moveTo>
                  <a:lnTo>
                    <a:pt x="104275" y="52884"/>
                  </a:lnTo>
                  <a:lnTo>
                    <a:pt x="138380" y="25248"/>
                  </a:lnTo>
                  <a:lnTo>
                    <a:pt x="141214" y="18265"/>
                  </a:lnTo>
                  <a:lnTo>
                    <a:pt x="140763" y="11270"/>
                  </a:lnTo>
                  <a:lnTo>
                    <a:pt x="138123" y="4267"/>
                  </a:lnTo>
                  <a:lnTo>
                    <a:pt x="132854" y="768"/>
                  </a:lnTo>
                  <a:lnTo>
                    <a:pt x="117641" y="0"/>
                  </a:lnTo>
                  <a:lnTo>
                    <a:pt x="89345" y="6145"/>
                  </a:lnTo>
                  <a:lnTo>
                    <a:pt x="53145" y="26552"/>
                  </a:lnTo>
                  <a:lnTo>
                    <a:pt x="35811" y="44995"/>
                  </a:lnTo>
                  <a:lnTo>
                    <a:pt x="5032" y="96991"/>
                  </a:lnTo>
                  <a:lnTo>
                    <a:pt x="0" y="122314"/>
                  </a:lnTo>
                  <a:lnTo>
                    <a:pt x="4002" y="142928"/>
                  </a:lnTo>
                  <a:lnTo>
                    <a:pt x="19409" y="167686"/>
                  </a:lnTo>
                  <a:lnTo>
                    <a:pt x="25635" y="175225"/>
                  </a:lnTo>
                  <a:lnTo>
                    <a:pt x="45031" y="183601"/>
                  </a:lnTo>
                  <a:lnTo>
                    <a:pt x="70419" y="186154"/>
                  </a:lnTo>
                  <a:lnTo>
                    <a:pt x="117598" y="181014"/>
                  </a:lnTo>
                  <a:lnTo>
                    <a:pt x="179702" y="171916"/>
                  </a:lnTo>
                  <a:lnTo>
                    <a:pt x="217072" y="169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841453" y="1063378"/>
            <a:ext cx="4865200" cy="852809"/>
            <a:chOff x="1841453" y="1063378"/>
            <a:chExt cx="4865200" cy="852809"/>
          </a:xfrm>
        </p:grpSpPr>
        <p:sp>
          <p:nvSpPr>
            <p:cNvPr id="2" name="Freeform 1"/>
            <p:cNvSpPr/>
            <p:nvPr/>
          </p:nvSpPr>
          <p:spPr>
            <a:xfrm>
              <a:off x="1841453" y="1063378"/>
              <a:ext cx="347252" cy="558011"/>
            </a:xfrm>
            <a:custGeom>
              <a:avLst/>
              <a:gdLst/>
              <a:ahLst/>
              <a:cxnLst/>
              <a:rect l="0" t="0" r="0" b="0"/>
              <a:pathLst>
                <a:path w="347252" h="558011">
                  <a:moveTo>
                    <a:pt x="127376" y="0"/>
                  </a:moveTo>
                  <a:lnTo>
                    <a:pt x="89002" y="29308"/>
                  </a:lnTo>
                  <a:lnTo>
                    <a:pt x="41969" y="86834"/>
                  </a:lnTo>
                  <a:lnTo>
                    <a:pt x="4850" y="122713"/>
                  </a:lnTo>
                  <a:lnTo>
                    <a:pt x="1238" y="122753"/>
                  </a:lnTo>
                  <a:lnTo>
                    <a:pt x="0" y="118100"/>
                  </a:lnTo>
                  <a:lnTo>
                    <a:pt x="345" y="110319"/>
                  </a:lnTo>
                  <a:lnTo>
                    <a:pt x="6966" y="95434"/>
                  </a:lnTo>
                  <a:lnTo>
                    <a:pt x="30281" y="66814"/>
                  </a:lnTo>
                  <a:lnTo>
                    <a:pt x="65823" y="39801"/>
                  </a:lnTo>
                  <a:lnTo>
                    <a:pt x="127518" y="14451"/>
                  </a:lnTo>
                  <a:lnTo>
                    <a:pt x="161343" y="4802"/>
                  </a:lnTo>
                  <a:lnTo>
                    <a:pt x="191215" y="2134"/>
                  </a:lnTo>
                  <a:lnTo>
                    <a:pt x="217750" y="7187"/>
                  </a:lnTo>
                  <a:lnTo>
                    <a:pt x="229739" y="11811"/>
                  </a:lnTo>
                  <a:lnTo>
                    <a:pt x="246180" y="26306"/>
                  </a:lnTo>
                  <a:lnTo>
                    <a:pt x="252202" y="35085"/>
                  </a:lnTo>
                  <a:lnTo>
                    <a:pt x="260677" y="69797"/>
                  </a:lnTo>
                  <a:lnTo>
                    <a:pt x="255136" y="115042"/>
                  </a:lnTo>
                  <a:lnTo>
                    <a:pt x="239656" y="157775"/>
                  </a:lnTo>
                  <a:lnTo>
                    <a:pt x="226411" y="177747"/>
                  </a:lnTo>
                  <a:lnTo>
                    <a:pt x="199223" y="200974"/>
                  </a:lnTo>
                  <a:lnTo>
                    <a:pt x="148189" y="223806"/>
                  </a:lnTo>
                  <a:lnTo>
                    <a:pt x="143591" y="224073"/>
                  </a:lnTo>
                  <a:lnTo>
                    <a:pt x="142865" y="221912"/>
                  </a:lnTo>
                  <a:lnTo>
                    <a:pt x="144721" y="218131"/>
                  </a:lnTo>
                  <a:lnTo>
                    <a:pt x="159261" y="213930"/>
                  </a:lnTo>
                  <a:lnTo>
                    <a:pt x="193755" y="214685"/>
                  </a:lnTo>
                  <a:lnTo>
                    <a:pt x="218879" y="220588"/>
                  </a:lnTo>
                  <a:lnTo>
                    <a:pt x="274346" y="250031"/>
                  </a:lnTo>
                  <a:lnTo>
                    <a:pt x="300644" y="276074"/>
                  </a:lnTo>
                  <a:lnTo>
                    <a:pt x="329321" y="324721"/>
                  </a:lnTo>
                  <a:lnTo>
                    <a:pt x="342279" y="366705"/>
                  </a:lnTo>
                  <a:lnTo>
                    <a:pt x="347251" y="429581"/>
                  </a:lnTo>
                  <a:lnTo>
                    <a:pt x="345591" y="457647"/>
                  </a:lnTo>
                  <a:lnTo>
                    <a:pt x="337054" y="481819"/>
                  </a:lnTo>
                  <a:lnTo>
                    <a:pt x="313505" y="515158"/>
                  </a:lnTo>
                  <a:lnTo>
                    <a:pt x="284300" y="536084"/>
                  </a:lnTo>
                  <a:lnTo>
                    <a:pt x="226180" y="552466"/>
                  </a:lnTo>
                  <a:lnTo>
                    <a:pt x="175628" y="556367"/>
                  </a:lnTo>
                  <a:lnTo>
                    <a:pt x="123605" y="557523"/>
                  </a:lnTo>
                  <a:lnTo>
                    <a:pt x="62983" y="557914"/>
                  </a:lnTo>
                  <a:lnTo>
                    <a:pt x="32619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15792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5948" y="1105492"/>
              <a:ext cx="240361" cy="514750"/>
            </a:xfrm>
            <a:custGeom>
              <a:avLst/>
              <a:gdLst/>
              <a:ahLst/>
              <a:cxnLst/>
              <a:rect l="0" t="0" r="0" b="0"/>
              <a:pathLst>
                <a:path w="240361" h="514750">
                  <a:moveTo>
                    <a:pt x="204632" y="0"/>
                  </a:moveTo>
                  <a:lnTo>
                    <a:pt x="149545" y="60676"/>
                  </a:lnTo>
                  <a:lnTo>
                    <a:pt x="110478" y="120698"/>
                  </a:lnTo>
                  <a:lnTo>
                    <a:pt x="88997" y="155085"/>
                  </a:lnTo>
                  <a:lnTo>
                    <a:pt x="66367" y="207929"/>
                  </a:lnTo>
                  <a:lnTo>
                    <a:pt x="43863" y="259745"/>
                  </a:lnTo>
                  <a:lnTo>
                    <a:pt x="32574" y="279219"/>
                  </a:lnTo>
                  <a:lnTo>
                    <a:pt x="15794" y="333141"/>
                  </a:lnTo>
                  <a:lnTo>
                    <a:pt x="0" y="389058"/>
                  </a:lnTo>
                  <a:lnTo>
                    <a:pt x="3755" y="447720"/>
                  </a:lnTo>
                  <a:lnTo>
                    <a:pt x="15521" y="482828"/>
                  </a:lnTo>
                  <a:lnTo>
                    <a:pt x="39415" y="509868"/>
                  </a:lnTo>
                  <a:lnTo>
                    <a:pt x="51203" y="514217"/>
                  </a:lnTo>
                  <a:lnTo>
                    <a:pt x="93401" y="514749"/>
                  </a:lnTo>
                  <a:lnTo>
                    <a:pt x="129171" y="506328"/>
                  </a:lnTo>
                  <a:lnTo>
                    <a:pt x="183343" y="476494"/>
                  </a:lnTo>
                  <a:lnTo>
                    <a:pt x="209503" y="450409"/>
                  </a:lnTo>
                  <a:lnTo>
                    <a:pt x="235010" y="399778"/>
                  </a:lnTo>
                  <a:lnTo>
                    <a:pt x="240360" y="378890"/>
                  </a:lnTo>
                  <a:lnTo>
                    <a:pt x="238839" y="357908"/>
                  </a:lnTo>
                  <a:lnTo>
                    <a:pt x="231143" y="340004"/>
                  </a:lnTo>
                  <a:lnTo>
                    <a:pt x="225816" y="331955"/>
                  </a:lnTo>
                  <a:lnTo>
                    <a:pt x="216415" y="326588"/>
                  </a:lnTo>
                  <a:lnTo>
                    <a:pt x="190372" y="320625"/>
                  </a:lnTo>
                  <a:lnTo>
                    <a:pt x="142825" y="322857"/>
                  </a:lnTo>
                  <a:lnTo>
                    <a:pt x="102871" y="336517"/>
                  </a:lnTo>
                  <a:lnTo>
                    <a:pt x="4670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1678" y="136870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2697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5461" y="1097464"/>
              <a:ext cx="315856" cy="555511"/>
            </a:xfrm>
            <a:custGeom>
              <a:avLst/>
              <a:gdLst/>
              <a:ahLst/>
              <a:cxnLst/>
              <a:rect l="0" t="0" r="0" b="0"/>
              <a:pathLst>
                <a:path w="315856" h="555511">
                  <a:moveTo>
                    <a:pt x="0" y="555510"/>
                  </a:moveTo>
                  <a:lnTo>
                    <a:pt x="3120" y="512818"/>
                  </a:lnTo>
                  <a:lnTo>
                    <a:pt x="16788" y="458337"/>
                  </a:lnTo>
                  <a:lnTo>
                    <a:pt x="23333" y="401958"/>
                  </a:lnTo>
                  <a:lnTo>
                    <a:pt x="29955" y="339565"/>
                  </a:lnTo>
                  <a:lnTo>
                    <a:pt x="38499" y="283697"/>
                  </a:lnTo>
                  <a:lnTo>
                    <a:pt x="44519" y="222575"/>
                  </a:lnTo>
                  <a:lnTo>
                    <a:pt x="50235" y="170253"/>
                  </a:lnTo>
                  <a:lnTo>
                    <a:pt x="55049" y="121995"/>
                  </a:lnTo>
                  <a:lnTo>
                    <a:pt x="63884" y="70652"/>
                  </a:lnTo>
                  <a:lnTo>
                    <a:pt x="77349" y="12079"/>
                  </a:lnTo>
                  <a:lnTo>
                    <a:pt x="83152" y="4880"/>
                  </a:lnTo>
                  <a:lnTo>
                    <a:pt x="90529" y="1250"/>
                  </a:lnTo>
                  <a:lnTo>
                    <a:pt x="98957" y="0"/>
                  </a:lnTo>
                  <a:lnTo>
                    <a:pt x="105746" y="2676"/>
                  </a:lnTo>
                  <a:lnTo>
                    <a:pt x="116408" y="15008"/>
                  </a:lnTo>
                  <a:lnTo>
                    <a:pt x="144820" y="78256"/>
                  </a:lnTo>
                  <a:lnTo>
                    <a:pt x="164607" y="133913"/>
                  </a:lnTo>
                  <a:lnTo>
                    <a:pt x="182449" y="192541"/>
                  </a:lnTo>
                  <a:lnTo>
                    <a:pt x="203758" y="247073"/>
                  </a:lnTo>
                  <a:lnTo>
                    <a:pt x="220446" y="299785"/>
                  </a:lnTo>
                  <a:lnTo>
                    <a:pt x="238560" y="362303"/>
                  </a:lnTo>
                  <a:lnTo>
                    <a:pt x="256182" y="423742"/>
                  </a:lnTo>
                  <a:lnTo>
                    <a:pt x="284700" y="484681"/>
                  </a:lnTo>
                  <a:lnTo>
                    <a:pt x="304025" y="529820"/>
                  </a:lnTo>
                  <a:lnTo>
                    <a:pt x="315855" y="555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37575" y="1476320"/>
              <a:ext cx="189514" cy="29256"/>
            </a:xfrm>
            <a:custGeom>
              <a:avLst/>
              <a:gdLst/>
              <a:ahLst/>
              <a:cxnLst/>
              <a:rect l="0" t="0" r="0" b="0"/>
              <a:pathLst>
                <a:path w="189514" h="29256">
                  <a:moveTo>
                    <a:pt x="189513" y="29255"/>
                  </a:moveTo>
                  <a:lnTo>
                    <a:pt x="145550" y="5535"/>
                  </a:lnTo>
                  <a:lnTo>
                    <a:pt x="104087" y="0"/>
                  </a:lnTo>
                  <a:lnTo>
                    <a:pt x="47250" y="6535"/>
                  </a:lnTo>
                  <a:lnTo>
                    <a:pt x="0" y="18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28426" y="1115922"/>
              <a:ext cx="151263" cy="537053"/>
            </a:xfrm>
            <a:custGeom>
              <a:avLst/>
              <a:gdLst/>
              <a:ahLst/>
              <a:cxnLst/>
              <a:rect l="0" t="0" r="0" b="0"/>
              <a:pathLst>
                <a:path w="151263" h="537053">
                  <a:moveTo>
                    <a:pt x="98703" y="452824"/>
                  </a:moveTo>
                  <a:lnTo>
                    <a:pt x="109882" y="441645"/>
                  </a:lnTo>
                  <a:lnTo>
                    <a:pt x="115370" y="423679"/>
                  </a:lnTo>
                  <a:lnTo>
                    <a:pt x="116833" y="412337"/>
                  </a:lnTo>
                  <a:lnTo>
                    <a:pt x="112220" y="390376"/>
                  </a:lnTo>
                  <a:lnTo>
                    <a:pt x="101201" y="370087"/>
                  </a:lnTo>
                  <a:lnTo>
                    <a:pt x="84606" y="353271"/>
                  </a:lnTo>
                  <a:lnTo>
                    <a:pt x="75267" y="350190"/>
                  </a:lnTo>
                  <a:lnTo>
                    <a:pt x="55532" y="353007"/>
                  </a:lnTo>
                  <a:lnTo>
                    <a:pt x="30280" y="367746"/>
                  </a:lnTo>
                  <a:lnTo>
                    <a:pt x="18380" y="383426"/>
                  </a:lnTo>
                  <a:lnTo>
                    <a:pt x="1208" y="427677"/>
                  </a:lnTo>
                  <a:lnTo>
                    <a:pt x="0" y="451006"/>
                  </a:lnTo>
                  <a:lnTo>
                    <a:pt x="8756" y="494579"/>
                  </a:lnTo>
                  <a:lnTo>
                    <a:pt x="23959" y="520828"/>
                  </a:lnTo>
                  <a:lnTo>
                    <a:pt x="32496" y="525066"/>
                  </a:lnTo>
                  <a:lnTo>
                    <a:pt x="54460" y="526655"/>
                  </a:lnTo>
                  <a:lnTo>
                    <a:pt x="64529" y="523102"/>
                  </a:lnTo>
                  <a:lnTo>
                    <a:pt x="81955" y="509795"/>
                  </a:lnTo>
                  <a:lnTo>
                    <a:pt x="104919" y="476983"/>
                  </a:lnTo>
                  <a:lnTo>
                    <a:pt x="125234" y="416738"/>
                  </a:lnTo>
                  <a:lnTo>
                    <a:pt x="136850" y="370512"/>
                  </a:lnTo>
                  <a:lnTo>
                    <a:pt x="146531" y="313401"/>
                  </a:lnTo>
                  <a:lnTo>
                    <a:pt x="149919" y="254366"/>
                  </a:lnTo>
                  <a:lnTo>
                    <a:pt x="150923" y="202689"/>
                  </a:lnTo>
                  <a:lnTo>
                    <a:pt x="151158" y="159938"/>
                  </a:lnTo>
                  <a:lnTo>
                    <a:pt x="151262" y="116762"/>
                  </a:lnTo>
                  <a:lnTo>
                    <a:pt x="148201" y="59232"/>
                  </a:lnTo>
                  <a:lnTo>
                    <a:pt x="136687" y="3460"/>
                  </a:lnTo>
                  <a:lnTo>
                    <a:pt x="133384" y="0"/>
                  </a:lnTo>
                  <a:lnTo>
                    <a:pt x="130013" y="2372"/>
                  </a:lnTo>
                  <a:lnTo>
                    <a:pt x="116196" y="34213"/>
                  </a:lnTo>
                  <a:lnTo>
                    <a:pt x="111295" y="86375"/>
                  </a:lnTo>
                  <a:lnTo>
                    <a:pt x="102404" y="144912"/>
                  </a:lnTo>
                  <a:lnTo>
                    <a:pt x="99435" y="200322"/>
                  </a:lnTo>
                  <a:lnTo>
                    <a:pt x="102039" y="251667"/>
                  </a:lnTo>
                  <a:lnTo>
                    <a:pt x="107101" y="309383"/>
                  </a:lnTo>
                  <a:lnTo>
                    <a:pt x="108600" y="362360"/>
                  </a:lnTo>
                  <a:lnTo>
                    <a:pt x="112164" y="413151"/>
                  </a:lnTo>
                  <a:lnTo>
                    <a:pt x="123849" y="467344"/>
                  </a:lnTo>
                  <a:lnTo>
                    <a:pt x="137774" y="524637"/>
                  </a:lnTo>
                  <a:lnTo>
                    <a:pt x="140817" y="537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37658" y="1579274"/>
              <a:ext cx="157456" cy="336913"/>
            </a:xfrm>
            <a:custGeom>
              <a:avLst/>
              <a:gdLst/>
              <a:ahLst/>
              <a:cxnLst/>
              <a:rect l="0" t="0" r="0" b="0"/>
              <a:pathLst>
                <a:path w="157456" h="336913">
                  <a:moveTo>
                    <a:pt x="136870" y="0"/>
                  </a:moveTo>
                  <a:lnTo>
                    <a:pt x="139990" y="57264"/>
                  </a:lnTo>
                  <a:lnTo>
                    <a:pt x="145935" y="118156"/>
                  </a:lnTo>
                  <a:lnTo>
                    <a:pt x="155539" y="181026"/>
                  </a:lnTo>
                  <a:lnTo>
                    <a:pt x="157455" y="235540"/>
                  </a:lnTo>
                  <a:lnTo>
                    <a:pt x="152198" y="271781"/>
                  </a:lnTo>
                  <a:lnTo>
                    <a:pt x="137642" y="299157"/>
                  </a:lnTo>
                  <a:lnTo>
                    <a:pt x="122005" y="311553"/>
                  </a:lnTo>
                  <a:lnTo>
                    <a:pt x="102188" y="319792"/>
                  </a:lnTo>
                  <a:lnTo>
                    <a:pt x="43324" y="33110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64000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55037" y="1457632"/>
              <a:ext cx="172176" cy="226928"/>
            </a:xfrm>
            <a:custGeom>
              <a:avLst/>
              <a:gdLst/>
              <a:ahLst/>
              <a:cxnLst/>
              <a:rect l="0" t="0" r="0" b="0"/>
              <a:pathLst>
                <a:path w="172176" h="226928">
                  <a:moveTo>
                    <a:pt x="3719" y="100585"/>
                  </a:moveTo>
                  <a:lnTo>
                    <a:pt x="41197" y="108919"/>
                  </a:lnTo>
                  <a:lnTo>
                    <a:pt x="79165" y="107344"/>
                  </a:lnTo>
                  <a:lnTo>
                    <a:pt x="105101" y="101249"/>
                  </a:lnTo>
                  <a:lnTo>
                    <a:pt x="128326" y="90742"/>
                  </a:lnTo>
                  <a:lnTo>
                    <a:pt x="144108" y="75153"/>
                  </a:lnTo>
                  <a:lnTo>
                    <a:pt x="149954" y="66083"/>
                  </a:lnTo>
                  <a:lnTo>
                    <a:pt x="153331" y="46646"/>
                  </a:lnTo>
                  <a:lnTo>
                    <a:pt x="152593" y="36550"/>
                  </a:lnTo>
                  <a:lnTo>
                    <a:pt x="145535" y="19093"/>
                  </a:lnTo>
                  <a:lnTo>
                    <a:pt x="140377" y="11162"/>
                  </a:lnTo>
                  <a:lnTo>
                    <a:pt x="131089" y="5875"/>
                  </a:lnTo>
                  <a:lnTo>
                    <a:pt x="105171" y="0"/>
                  </a:lnTo>
                  <a:lnTo>
                    <a:pt x="68874" y="2282"/>
                  </a:lnTo>
                  <a:lnTo>
                    <a:pt x="35892" y="15956"/>
                  </a:lnTo>
                  <a:lnTo>
                    <a:pt x="20748" y="31387"/>
                  </a:lnTo>
                  <a:lnTo>
                    <a:pt x="1494" y="69889"/>
                  </a:lnTo>
                  <a:lnTo>
                    <a:pt x="0" y="93571"/>
                  </a:lnTo>
                  <a:lnTo>
                    <a:pt x="4406" y="118525"/>
                  </a:lnTo>
                  <a:lnTo>
                    <a:pt x="20040" y="151134"/>
                  </a:lnTo>
                  <a:lnTo>
                    <a:pt x="53153" y="191094"/>
                  </a:lnTo>
                  <a:lnTo>
                    <a:pt x="79587" y="212671"/>
                  </a:lnTo>
                  <a:lnTo>
                    <a:pt x="102559" y="220591"/>
                  </a:lnTo>
                  <a:lnTo>
                    <a:pt x="138680" y="225050"/>
                  </a:lnTo>
                  <a:lnTo>
                    <a:pt x="172175" y="226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82874" y="1424274"/>
              <a:ext cx="197023" cy="245450"/>
            </a:xfrm>
            <a:custGeom>
              <a:avLst/>
              <a:gdLst/>
              <a:ahLst/>
              <a:cxnLst/>
              <a:rect l="0" t="0" r="0" b="0"/>
              <a:pathLst>
                <a:path w="197023" h="245450">
                  <a:moveTo>
                    <a:pt x="133851" y="18130"/>
                  </a:moveTo>
                  <a:lnTo>
                    <a:pt x="122673" y="6951"/>
                  </a:lnTo>
                  <a:lnTo>
                    <a:pt x="104707" y="1463"/>
                  </a:lnTo>
                  <a:lnTo>
                    <a:pt x="93364" y="0"/>
                  </a:lnTo>
                  <a:lnTo>
                    <a:pt x="55044" y="9118"/>
                  </a:lnTo>
                  <a:lnTo>
                    <a:pt x="34095" y="23483"/>
                  </a:lnTo>
                  <a:lnTo>
                    <a:pt x="18155" y="41566"/>
                  </a:lnTo>
                  <a:lnTo>
                    <a:pt x="7171" y="61301"/>
                  </a:lnTo>
                  <a:lnTo>
                    <a:pt x="0" y="103321"/>
                  </a:lnTo>
                  <a:lnTo>
                    <a:pt x="3464" y="147227"/>
                  </a:lnTo>
                  <a:lnTo>
                    <a:pt x="11950" y="169483"/>
                  </a:lnTo>
                  <a:lnTo>
                    <a:pt x="36462" y="208424"/>
                  </a:lnTo>
                  <a:lnTo>
                    <a:pt x="68080" y="233870"/>
                  </a:lnTo>
                  <a:lnTo>
                    <a:pt x="93701" y="242696"/>
                  </a:lnTo>
                  <a:lnTo>
                    <a:pt x="120686" y="245449"/>
                  </a:lnTo>
                  <a:lnTo>
                    <a:pt x="169898" y="237684"/>
                  </a:lnTo>
                  <a:lnTo>
                    <a:pt x="197022" y="228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54029" y="1189720"/>
              <a:ext cx="41681" cy="505369"/>
            </a:xfrm>
            <a:custGeom>
              <a:avLst/>
              <a:gdLst/>
              <a:ahLst/>
              <a:cxnLst/>
              <a:rect l="0" t="0" r="0" b="0"/>
              <a:pathLst>
                <a:path w="41681" h="505369">
                  <a:moveTo>
                    <a:pt x="10095" y="0"/>
                  </a:moveTo>
                  <a:lnTo>
                    <a:pt x="1762" y="62477"/>
                  </a:lnTo>
                  <a:lnTo>
                    <a:pt x="0" y="119186"/>
                  </a:lnTo>
                  <a:lnTo>
                    <a:pt x="5285" y="166985"/>
                  </a:lnTo>
                  <a:lnTo>
                    <a:pt x="8670" y="218193"/>
                  </a:lnTo>
                  <a:lnTo>
                    <a:pt x="9673" y="270410"/>
                  </a:lnTo>
                  <a:lnTo>
                    <a:pt x="17247" y="332051"/>
                  </a:lnTo>
                  <a:lnTo>
                    <a:pt x="23076" y="389287"/>
                  </a:lnTo>
                  <a:lnTo>
                    <a:pt x="37324" y="452473"/>
                  </a:lnTo>
                  <a:lnTo>
                    <a:pt x="4168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7253" y="1347776"/>
              <a:ext cx="263214" cy="20929"/>
            </a:xfrm>
            <a:custGeom>
              <a:avLst/>
              <a:gdLst/>
              <a:ahLst/>
              <a:cxnLst/>
              <a:rect l="0" t="0" r="0" b="0"/>
              <a:pathLst>
                <a:path w="263214" h="20929">
                  <a:moveTo>
                    <a:pt x="263213" y="10400"/>
                  </a:moveTo>
                  <a:lnTo>
                    <a:pt x="225735" y="2066"/>
                  </a:lnTo>
                  <a:lnTo>
                    <a:pt x="168722" y="305"/>
                  </a:lnTo>
                  <a:lnTo>
                    <a:pt x="112773" y="0"/>
                  </a:lnTo>
                  <a:lnTo>
                    <a:pt x="57331" y="5498"/>
                  </a:lnTo>
                  <a:lnTo>
                    <a:pt x="0" y="20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43542" y="1526632"/>
              <a:ext cx="20624" cy="189514"/>
            </a:xfrm>
            <a:custGeom>
              <a:avLst/>
              <a:gdLst/>
              <a:ahLst/>
              <a:cxnLst/>
              <a:rect l="0" t="0" r="0" b="0"/>
              <a:pathLst>
                <a:path w="20624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11077" y="156506"/>
                  </a:lnTo>
                  <a:lnTo>
                    <a:pt x="2062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43109" y="140029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48394" y="1473989"/>
              <a:ext cx="115814" cy="207758"/>
            </a:xfrm>
            <a:custGeom>
              <a:avLst/>
              <a:gdLst/>
              <a:ahLst/>
              <a:cxnLst/>
              <a:rect l="0" t="0" r="0" b="0"/>
              <a:pathLst>
                <a:path w="115814" h="207758">
                  <a:moveTo>
                    <a:pt x="0" y="63171"/>
                  </a:moveTo>
                  <a:lnTo>
                    <a:pt x="23719" y="107134"/>
                  </a:lnTo>
                  <a:lnTo>
                    <a:pt x="45121" y="166504"/>
                  </a:lnTo>
                  <a:lnTo>
                    <a:pt x="70784" y="204595"/>
                  </a:lnTo>
                  <a:lnTo>
                    <a:pt x="77605" y="207757"/>
                  </a:lnTo>
                  <a:lnTo>
                    <a:pt x="84492" y="207525"/>
                  </a:lnTo>
                  <a:lnTo>
                    <a:pt x="91423" y="205030"/>
                  </a:lnTo>
                  <a:lnTo>
                    <a:pt x="96043" y="198688"/>
                  </a:lnTo>
                  <a:lnTo>
                    <a:pt x="101178" y="179163"/>
                  </a:lnTo>
                  <a:lnTo>
                    <a:pt x="104473" y="121265"/>
                  </a:lnTo>
                  <a:lnTo>
                    <a:pt x="108244" y="66674"/>
                  </a:lnTo>
                  <a:lnTo>
                    <a:pt x="113571" y="3262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10399" y="1510121"/>
              <a:ext cx="153850" cy="206025"/>
            </a:xfrm>
            <a:custGeom>
              <a:avLst/>
              <a:gdLst/>
              <a:ahLst/>
              <a:cxnLst/>
              <a:rect l="0" t="0" r="0" b="0"/>
              <a:pathLst>
                <a:path w="153850" h="206025">
                  <a:moveTo>
                    <a:pt x="16979" y="37568"/>
                  </a:moveTo>
                  <a:lnTo>
                    <a:pt x="46287" y="75941"/>
                  </a:lnTo>
                  <a:lnTo>
                    <a:pt x="72066" y="91572"/>
                  </a:lnTo>
                  <a:lnTo>
                    <a:pt x="91765" y="93545"/>
                  </a:lnTo>
                  <a:lnTo>
                    <a:pt x="101931" y="92433"/>
                  </a:lnTo>
                  <a:lnTo>
                    <a:pt x="119466" y="81840"/>
                  </a:lnTo>
                  <a:lnTo>
                    <a:pt x="127418" y="74101"/>
                  </a:lnTo>
                  <a:lnTo>
                    <a:pt x="136253" y="53025"/>
                  </a:lnTo>
                  <a:lnTo>
                    <a:pt x="138609" y="40854"/>
                  </a:lnTo>
                  <a:lnTo>
                    <a:pt x="136670" y="30400"/>
                  </a:lnTo>
                  <a:lnTo>
                    <a:pt x="125157" y="12545"/>
                  </a:lnTo>
                  <a:lnTo>
                    <a:pt x="105222" y="3050"/>
                  </a:lnTo>
                  <a:lnTo>
                    <a:pt x="81935" y="0"/>
                  </a:lnTo>
                  <a:lnTo>
                    <a:pt x="59886" y="2543"/>
                  </a:lnTo>
                  <a:lnTo>
                    <a:pt x="41508" y="10693"/>
                  </a:lnTo>
                  <a:lnTo>
                    <a:pt x="25541" y="23284"/>
                  </a:lnTo>
                  <a:lnTo>
                    <a:pt x="10646" y="40578"/>
                  </a:lnTo>
                  <a:lnTo>
                    <a:pt x="2466" y="63082"/>
                  </a:lnTo>
                  <a:lnTo>
                    <a:pt x="0" y="87512"/>
                  </a:lnTo>
                  <a:lnTo>
                    <a:pt x="10959" y="142497"/>
                  </a:lnTo>
                  <a:lnTo>
                    <a:pt x="26374" y="168744"/>
                  </a:lnTo>
                  <a:lnTo>
                    <a:pt x="51348" y="191338"/>
                  </a:lnTo>
                  <a:lnTo>
                    <a:pt x="77098" y="199497"/>
                  </a:lnTo>
                  <a:lnTo>
                    <a:pt x="118240" y="204090"/>
                  </a:lnTo>
                  <a:lnTo>
                    <a:pt x="153849" y="2060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69405" y="1484518"/>
              <a:ext cx="158057" cy="263213"/>
            </a:xfrm>
            <a:custGeom>
              <a:avLst/>
              <a:gdLst/>
              <a:ahLst/>
              <a:cxnLst/>
              <a:rect l="0" t="0" r="0" b="0"/>
              <a:pathLst>
                <a:path w="158057" h="263213">
                  <a:moveTo>
                    <a:pt x="158056" y="0"/>
                  </a:moveTo>
                  <a:lnTo>
                    <a:pt x="99439" y="5589"/>
                  </a:lnTo>
                  <a:lnTo>
                    <a:pt x="42842" y="32783"/>
                  </a:lnTo>
                  <a:lnTo>
                    <a:pt x="5837" y="59898"/>
                  </a:lnTo>
                  <a:lnTo>
                    <a:pt x="1594" y="69178"/>
                  </a:lnTo>
                  <a:lnTo>
                    <a:pt x="0" y="91967"/>
                  </a:lnTo>
                  <a:lnTo>
                    <a:pt x="4722" y="99916"/>
                  </a:lnTo>
                  <a:lnTo>
                    <a:pt x="12550" y="105215"/>
                  </a:lnTo>
                  <a:lnTo>
                    <a:pt x="64719" y="122823"/>
                  </a:lnTo>
                  <a:lnTo>
                    <a:pt x="101025" y="134528"/>
                  </a:lnTo>
                  <a:lnTo>
                    <a:pt x="119451" y="145968"/>
                  </a:lnTo>
                  <a:lnTo>
                    <a:pt x="124130" y="154633"/>
                  </a:lnTo>
                  <a:lnTo>
                    <a:pt x="126210" y="176740"/>
                  </a:lnTo>
                  <a:lnTo>
                    <a:pt x="120116" y="199044"/>
                  </a:lnTo>
                  <a:lnTo>
                    <a:pt x="115215" y="209905"/>
                  </a:lnTo>
                  <a:lnTo>
                    <a:pt x="97292" y="225092"/>
                  </a:lnTo>
                  <a:lnTo>
                    <a:pt x="42560" y="248314"/>
                  </a:lnTo>
                  <a:lnTo>
                    <a:pt x="12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38073" y="1252891"/>
              <a:ext cx="31586" cy="494840"/>
            </a:xfrm>
            <a:custGeom>
              <a:avLst/>
              <a:gdLst/>
              <a:ahLst/>
              <a:cxnLst/>
              <a:rect l="0" t="0" r="0" b="0"/>
              <a:pathLst>
                <a:path w="31586" h="494840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71671"/>
                  </a:lnTo>
                  <a:lnTo>
                    <a:pt x="9064" y="233692"/>
                  </a:lnTo>
                  <a:lnTo>
                    <a:pt x="11409" y="291003"/>
                  </a:lnTo>
                  <a:lnTo>
                    <a:pt x="18804" y="347384"/>
                  </a:lnTo>
                  <a:lnTo>
                    <a:pt x="20612" y="409170"/>
                  </a:lnTo>
                  <a:lnTo>
                    <a:pt x="22139" y="465785"/>
                  </a:lnTo>
                  <a:lnTo>
                    <a:pt x="31585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11731" y="1463461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69149" y="0"/>
                  </a:lnTo>
                  <a:lnTo>
                    <a:pt x="112440" y="0"/>
                  </a:lnTo>
                  <a:lnTo>
                    <a:pt x="561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53886" y="1252891"/>
              <a:ext cx="200042" cy="463255"/>
            </a:xfrm>
            <a:custGeom>
              <a:avLst/>
              <a:gdLst/>
              <a:ahLst/>
              <a:cxnLst/>
              <a:rect l="0" t="0" r="0" b="0"/>
              <a:pathLst>
                <a:path w="200042" h="463255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0722" y="175931"/>
                  </a:lnTo>
                  <a:lnTo>
                    <a:pt x="18668" y="231717"/>
                  </a:lnTo>
                  <a:lnTo>
                    <a:pt x="26174" y="287797"/>
                  </a:lnTo>
                  <a:lnTo>
                    <a:pt x="35571" y="341076"/>
                  </a:lnTo>
                  <a:lnTo>
                    <a:pt x="40176" y="395727"/>
                  </a:lnTo>
                  <a:lnTo>
                    <a:pt x="47129" y="443376"/>
                  </a:lnTo>
                  <a:lnTo>
                    <a:pt x="50137" y="450002"/>
                  </a:lnTo>
                  <a:lnTo>
                    <a:pt x="53311" y="450910"/>
                  </a:lnTo>
                  <a:lnTo>
                    <a:pt x="56598" y="448005"/>
                  </a:lnTo>
                  <a:lnTo>
                    <a:pt x="65424" y="388817"/>
                  </a:lnTo>
                  <a:lnTo>
                    <a:pt x="77654" y="333257"/>
                  </a:lnTo>
                  <a:lnTo>
                    <a:pt x="93458" y="302423"/>
                  </a:lnTo>
                  <a:lnTo>
                    <a:pt x="102080" y="297542"/>
                  </a:lnTo>
                  <a:lnTo>
                    <a:pt x="124137" y="295237"/>
                  </a:lnTo>
                  <a:lnTo>
                    <a:pt x="134230" y="299770"/>
                  </a:lnTo>
                  <a:lnTo>
                    <a:pt x="151685" y="317285"/>
                  </a:lnTo>
                  <a:lnTo>
                    <a:pt x="186033" y="377019"/>
                  </a:lnTo>
                  <a:lnTo>
                    <a:pt x="193815" y="400361"/>
                  </a:lnTo>
                  <a:lnTo>
                    <a:pt x="20004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97317" y="1505377"/>
              <a:ext cx="240881" cy="236805"/>
            </a:xfrm>
            <a:custGeom>
              <a:avLst/>
              <a:gdLst/>
              <a:ahLst/>
              <a:cxnLst/>
              <a:rect l="0" t="0" r="0" b="0"/>
              <a:pathLst>
                <a:path w="240881" h="236805">
                  <a:moveTo>
                    <a:pt x="114538" y="84426"/>
                  </a:moveTo>
                  <a:lnTo>
                    <a:pt x="111418" y="41734"/>
                  </a:lnTo>
                  <a:lnTo>
                    <a:pt x="108948" y="31398"/>
                  </a:lnTo>
                  <a:lnTo>
                    <a:pt x="96846" y="13674"/>
                  </a:lnTo>
                  <a:lnTo>
                    <a:pt x="88705" y="5673"/>
                  </a:lnTo>
                  <a:lnTo>
                    <a:pt x="79768" y="1508"/>
                  </a:lnTo>
                  <a:lnTo>
                    <a:pt x="60480" y="0"/>
                  </a:lnTo>
                  <a:lnTo>
                    <a:pt x="51593" y="3575"/>
                  </a:lnTo>
                  <a:lnTo>
                    <a:pt x="35480" y="16907"/>
                  </a:lnTo>
                  <a:lnTo>
                    <a:pt x="13254" y="49732"/>
                  </a:lnTo>
                  <a:lnTo>
                    <a:pt x="3029" y="94683"/>
                  </a:lnTo>
                  <a:lnTo>
                    <a:pt x="0" y="145047"/>
                  </a:lnTo>
                  <a:lnTo>
                    <a:pt x="1316" y="203721"/>
                  </a:lnTo>
                  <a:lnTo>
                    <a:pt x="10015" y="223624"/>
                  </a:lnTo>
                  <a:lnTo>
                    <a:pt x="19119" y="229867"/>
                  </a:lnTo>
                  <a:lnTo>
                    <a:pt x="44833" y="236804"/>
                  </a:lnTo>
                  <a:lnTo>
                    <a:pt x="56370" y="235144"/>
                  </a:lnTo>
                  <a:lnTo>
                    <a:pt x="75427" y="223941"/>
                  </a:lnTo>
                  <a:lnTo>
                    <a:pt x="99310" y="197903"/>
                  </a:lnTo>
                  <a:lnTo>
                    <a:pt x="119935" y="149258"/>
                  </a:lnTo>
                  <a:lnTo>
                    <a:pt x="132155" y="91470"/>
                  </a:lnTo>
                  <a:lnTo>
                    <a:pt x="132896" y="67669"/>
                  </a:lnTo>
                  <a:lnTo>
                    <a:pt x="131455" y="66236"/>
                  </a:lnTo>
                  <a:lnTo>
                    <a:pt x="129325" y="68789"/>
                  </a:lnTo>
                  <a:lnTo>
                    <a:pt x="126328" y="94741"/>
                  </a:lnTo>
                  <a:lnTo>
                    <a:pt x="134891" y="145431"/>
                  </a:lnTo>
                  <a:lnTo>
                    <a:pt x="152674" y="184260"/>
                  </a:lnTo>
                  <a:lnTo>
                    <a:pt x="170092" y="203276"/>
                  </a:lnTo>
                  <a:lnTo>
                    <a:pt x="199629" y="221546"/>
                  </a:lnTo>
                  <a:lnTo>
                    <a:pt x="217086" y="224137"/>
                  </a:lnTo>
                  <a:lnTo>
                    <a:pt x="240880" y="221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71977" y="1221305"/>
              <a:ext cx="39920" cy="505369"/>
            </a:xfrm>
            <a:custGeom>
              <a:avLst/>
              <a:gdLst/>
              <a:ahLst/>
              <a:cxnLst/>
              <a:rect l="0" t="0" r="0" b="0"/>
              <a:pathLst>
                <a:path w="39920" h="505369">
                  <a:moveTo>
                    <a:pt x="8334" y="0"/>
                  </a:moveTo>
                  <a:lnTo>
                    <a:pt x="0" y="55170"/>
                  </a:lnTo>
                  <a:lnTo>
                    <a:pt x="1576" y="110324"/>
                  </a:lnTo>
                  <a:lnTo>
                    <a:pt x="6999" y="170881"/>
                  </a:lnTo>
                  <a:lnTo>
                    <a:pt x="7939" y="219348"/>
                  </a:lnTo>
                  <a:lnTo>
                    <a:pt x="15491" y="280891"/>
                  </a:lnTo>
                  <a:lnTo>
                    <a:pt x="21316" y="341921"/>
                  </a:lnTo>
                  <a:lnTo>
                    <a:pt x="27796" y="394053"/>
                  </a:lnTo>
                  <a:lnTo>
                    <a:pt x="37514" y="455051"/>
                  </a:lnTo>
                  <a:lnTo>
                    <a:pt x="39919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48683" y="1368704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42114"/>
                  </a:moveTo>
                  <a:lnTo>
                    <a:pt x="341201" y="30936"/>
                  </a:lnTo>
                  <a:lnTo>
                    <a:pt x="280047" y="15773"/>
                  </a:lnTo>
                  <a:lnTo>
                    <a:pt x="229076" y="10913"/>
                  </a:lnTo>
                  <a:lnTo>
                    <a:pt x="166220" y="2502"/>
                  </a:lnTo>
                  <a:lnTo>
                    <a:pt x="115151" y="742"/>
                  </a:lnTo>
                  <a:lnTo>
                    <a:pt x="66094" y="220"/>
                  </a:lnTo>
                  <a:lnTo>
                    <a:pt x="28163" y="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926715" y="2210984"/>
            <a:ext cx="3716560" cy="884395"/>
            <a:chOff x="1926715" y="2210984"/>
            <a:chExt cx="3716560" cy="884395"/>
          </a:xfrm>
        </p:grpSpPr>
        <p:sp>
          <p:nvSpPr>
            <p:cNvPr id="27" name="Freeform 26"/>
            <p:cNvSpPr/>
            <p:nvPr/>
          </p:nvSpPr>
          <p:spPr>
            <a:xfrm>
              <a:off x="2105699" y="2221513"/>
              <a:ext cx="21058" cy="494840"/>
            </a:xfrm>
            <a:custGeom>
              <a:avLst/>
              <a:gdLst/>
              <a:ahLst/>
              <a:cxnLst/>
              <a:rect l="0" t="0" r="0" b="0"/>
              <a:pathLst>
                <a:path w="21058" h="494840">
                  <a:moveTo>
                    <a:pt x="21057" y="0"/>
                  </a:moveTo>
                  <a:lnTo>
                    <a:pt x="6586" y="42027"/>
                  </a:lnTo>
                  <a:lnTo>
                    <a:pt x="1301" y="103535"/>
                  </a:lnTo>
                  <a:lnTo>
                    <a:pt x="386" y="159358"/>
                  </a:lnTo>
                  <a:lnTo>
                    <a:pt x="114" y="222692"/>
                  </a:lnTo>
                  <a:lnTo>
                    <a:pt x="23" y="286014"/>
                  </a:lnTo>
                  <a:lnTo>
                    <a:pt x="5" y="343582"/>
                  </a:lnTo>
                  <a:lnTo>
                    <a:pt x="1" y="406253"/>
                  </a:lnTo>
                  <a:lnTo>
                    <a:pt x="0" y="455723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26715" y="2400497"/>
              <a:ext cx="305327" cy="126343"/>
            </a:xfrm>
            <a:custGeom>
              <a:avLst/>
              <a:gdLst/>
              <a:ahLst/>
              <a:cxnLst/>
              <a:rect l="0" t="0" r="0" b="0"/>
              <a:pathLst>
                <a:path w="305327" h="126343">
                  <a:moveTo>
                    <a:pt x="305326" y="0"/>
                  </a:moveTo>
                  <a:lnTo>
                    <a:pt x="250185" y="34898"/>
                  </a:lnTo>
                  <a:lnTo>
                    <a:pt x="187156" y="64778"/>
                  </a:lnTo>
                  <a:lnTo>
                    <a:pt x="127418" y="87025"/>
                  </a:lnTo>
                  <a:lnTo>
                    <a:pt x="76035" y="101635"/>
                  </a:lnTo>
                  <a:lnTo>
                    <a:pt x="27064" y="11578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03241" y="2506719"/>
              <a:ext cx="218314" cy="197657"/>
            </a:xfrm>
            <a:custGeom>
              <a:avLst/>
              <a:gdLst/>
              <a:ahLst/>
              <a:cxnLst/>
              <a:rect l="0" t="0" r="0" b="0"/>
              <a:pathLst>
                <a:path w="218314" h="197657">
                  <a:moveTo>
                    <a:pt x="18272" y="83291"/>
                  </a:moveTo>
                  <a:lnTo>
                    <a:pt x="79382" y="64163"/>
                  </a:lnTo>
                  <a:lnTo>
                    <a:pt x="120030" y="40172"/>
                  </a:lnTo>
                  <a:lnTo>
                    <a:pt x="128225" y="33488"/>
                  </a:lnTo>
                  <a:lnTo>
                    <a:pt x="132518" y="25522"/>
                  </a:lnTo>
                  <a:lnTo>
                    <a:pt x="134168" y="7313"/>
                  </a:lnTo>
                  <a:lnTo>
                    <a:pt x="129461" y="2223"/>
                  </a:lnTo>
                  <a:lnTo>
                    <a:pt x="121644" y="0"/>
                  </a:lnTo>
                  <a:lnTo>
                    <a:pt x="100480" y="1819"/>
                  </a:lnTo>
                  <a:lnTo>
                    <a:pt x="75475" y="10426"/>
                  </a:lnTo>
                  <a:lnTo>
                    <a:pt x="55004" y="25170"/>
                  </a:lnTo>
                  <a:lnTo>
                    <a:pt x="16610" y="66192"/>
                  </a:lnTo>
                  <a:lnTo>
                    <a:pt x="6615" y="85050"/>
                  </a:lnTo>
                  <a:lnTo>
                    <a:pt x="0" y="120987"/>
                  </a:lnTo>
                  <a:lnTo>
                    <a:pt x="3629" y="155681"/>
                  </a:lnTo>
                  <a:lnTo>
                    <a:pt x="15273" y="174346"/>
                  </a:lnTo>
                  <a:lnTo>
                    <a:pt x="23292" y="182599"/>
                  </a:lnTo>
                  <a:lnTo>
                    <a:pt x="47799" y="191769"/>
                  </a:lnTo>
                  <a:lnTo>
                    <a:pt x="111192" y="197656"/>
                  </a:lnTo>
                  <a:lnTo>
                    <a:pt x="139118" y="189102"/>
                  </a:lnTo>
                  <a:lnTo>
                    <a:pt x="201063" y="152747"/>
                  </a:lnTo>
                  <a:lnTo>
                    <a:pt x="218313" y="146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41830" y="2274155"/>
              <a:ext cx="27124" cy="442198"/>
            </a:xfrm>
            <a:custGeom>
              <a:avLst/>
              <a:gdLst/>
              <a:ahLst/>
              <a:cxnLst/>
              <a:rect l="0" t="0" r="0" b="0"/>
              <a:pathLst>
                <a:path w="27124" h="442198">
                  <a:moveTo>
                    <a:pt x="6066" y="0"/>
                  </a:moveTo>
                  <a:lnTo>
                    <a:pt x="0" y="35961"/>
                  </a:lnTo>
                  <a:lnTo>
                    <a:pt x="3749" y="86304"/>
                  </a:lnTo>
                  <a:lnTo>
                    <a:pt x="5608" y="146423"/>
                  </a:lnTo>
                  <a:lnTo>
                    <a:pt x="5976" y="203358"/>
                  </a:lnTo>
                  <a:lnTo>
                    <a:pt x="7218" y="259665"/>
                  </a:lnTo>
                  <a:lnTo>
                    <a:pt x="14396" y="322087"/>
                  </a:lnTo>
                  <a:lnTo>
                    <a:pt x="19063" y="374633"/>
                  </a:lnTo>
                  <a:lnTo>
                    <a:pt x="24735" y="413599"/>
                  </a:lnTo>
                  <a:lnTo>
                    <a:pt x="2712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95295" y="2263626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5171"/>
                  </a:lnTo>
                  <a:lnTo>
                    <a:pt x="0" y="110324"/>
                  </a:lnTo>
                  <a:lnTo>
                    <a:pt x="0" y="170881"/>
                  </a:lnTo>
                  <a:lnTo>
                    <a:pt x="0" y="227904"/>
                  </a:lnTo>
                  <a:lnTo>
                    <a:pt x="3119" y="284228"/>
                  </a:lnTo>
                  <a:lnTo>
                    <a:pt x="8333" y="332611"/>
                  </a:lnTo>
                  <a:lnTo>
                    <a:pt x="12998" y="38516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11191" y="2210984"/>
              <a:ext cx="252685" cy="463255"/>
            </a:xfrm>
            <a:custGeom>
              <a:avLst/>
              <a:gdLst/>
              <a:ahLst/>
              <a:cxnLst/>
              <a:rect l="0" t="0" r="0" b="0"/>
              <a:pathLst>
                <a:path w="252685" h="463255">
                  <a:moveTo>
                    <a:pt x="0" y="0"/>
                  </a:moveTo>
                  <a:lnTo>
                    <a:pt x="0" y="52050"/>
                  </a:lnTo>
                  <a:lnTo>
                    <a:pt x="3120" y="111349"/>
                  </a:lnTo>
                  <a:lnTo>
                    <a:pt x="8406" y="157113"/>
                  </a:lnTo>
                  <a:lnTo>
                    <a:pt x="14655" y="204749"/>
                  </a:lnTo>
                  <a:lnTo>
                    <a:pt x="24750" y="260838"/>
                  </a:lnTo>
                  <a:lnTo>
                    <a:pt x="29560" y="323860"/>
                  </a:lnTo>
                  <a:lnTo>
                    <a:pt x="38421" y="386066"/>
                  </a:lnTo>
                  <a:lnTo>
                    <a:pt x="44504" y="439081"/>
                  </a:lnTo>
                  <a:lnTo>
                    <a:pt x="47856" y="453680"/>
                  </a:lnTo>
                  <a:lnTo>
                    <a:pt x="43595" y="421805"/>
                  </a:lnTo>
                  <a:lnTo>
                    <a:pt x="47996" y="365119"/>
                  </a:lnTo>
                  <a:lnTo>
                    <a:pt x="60131" y="310032"/>
                  </a:lnTo>
                  <a:lnTo>
                    <a:pt x="71499" y="276305"/>
                  </a:lnTo>
                  <a:lnTo>
                    <a:pt x="82860" y="258893"/>
                  </a:lnTo>
                  <a:lnTo>
                    <a:pt x="91505" y="253314"/>
                  </a:lnTo>
                  <a:lnTo>
                    <a:pt x="113589" y="247115"/>
                  </a:lnTo>
                  <a:lnTo>
                    <a:pt x="135882" y="250599"/>
                  </a:lnTo>
                  <a:lnTo>
                    <a:pt x="156318" y="261116"/>
                  </a:lnTo>
                  <a:lnTo>
                    <a:pt x="195858" y="306437"/>
                  </a:lnTo>
                  <a:lnTo>
                    <a:pt x="220086" y="366448"/>
                  </a:lnTo>
                  <a:lnTo>
                    <a:pt x="238513" y="420870"/>
                  </a:lnTo>
                  <a:lnTo>
                    <a:pt x="252684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31018" y="2432082"/>
              <a:ext cx="157894" cy="219150"/>
            </a:xfrm>
            <a:custGeom>
              <a:avLst/>
              <a:gdLst/>
              <a:ahLst/>
              <a:cxnLst/>
              <a:rect l="0" t="0" r="0" b="0"/>
              <a:pathLst>
                <a:path w="157894" h="219150">
                  <a:moveTo>
                    <a:pt x="101313" y="21057"/>
                  </a:moveTo>
                  <a:lnTo>
                    <a:pt x="78957" y="21057"/>
                  </a:lnTo>
                  <a:lnTo>
                    <a:pt x="61741" y="27297"/>
                  </a:lnTo>
                  <a:lnTo>
                    <a:pt x="46291" y="39038"/>
                  </a:lnTo>
                  <a:lnTo>
                    <a:pt x="10215" y="85210"/>
                  </a:lnTo>
                  <a:lnTo>
                    <a:pt x="2333" y="108841"/>
                  </a:lnTo>
                  <a:lnTo>
                    <a:pt x="0" y="134942"/>
                  </a:lnTo>
                  <a:lnTo>
                    <a:pt x="2863" y="162140"/>
                  </a:lnTo>
                  <a:lnTo>
                    <a:pt x="11154" y="183587"/>
                  </a:lnTo>
                  <a:lnTo>
                    <a:pt x="23808" y="200917"/>
                  </a:lnTo>
                  <a:lnTo>
                    <a:pt x="41130" y="216419"/>
                  </a:lnTo>
                  <a:lnTo>
                    <a:pt x="50663" y="219149"/>
                  </a:lnTo>
                  <a:lnTo>
                    <a:pt x="70613" y="215943"/>
                  </a:lnTo>
                  <a:lnTo>
                    <a:pt x="101576" y="200984"/>
                  </a:lnTo>
                  <a:lnTo>
                    <a:pt x="127387" y="176145"/>
                  </a:lnTo>
                  <a:lnTo>
                    <a:pt x="144264" y="146558"/>
                  </a:lnTo>
                  <a:lnTo>
                    <a:pt x="156673" y="109976"/>
                  </a:lnTo>
                  <a:lnTo>
                    <a:pt x="157893" y="86313"/>
                  </a:lnTo>
                  <a:lnTo>
                    <a:pt x="146069" y="33030"/>
                  </a:lnTo>
                  <a:lnTo>
                    <a:pt x="1328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06031" y="2379440"/>
              <a:ext cx="324149" cy="263305"/>
            </a:xfrm>
            <a:custGeom>
              <a:avLst/>
              <a:gdLst/>
              <a:ahLst/>
              <a:cxnLst/>
              <a:rect l="0" t="0" r="0" b="0"/>
              <a:pathLst>
                <a:path w="324149" h="263305">
                  <a:moveTo>
                    <a:pt x="0" y="73699"/>
                  </a:moveTo>
                  <a:lnTo>
                    <a:pt x="17958" y="129914"/>
                  </a:lnTo>
                  <a:lnTo>
                    <a:pt x="31667" y="185366"/>
                  </a:lnTo>
                  <a:lnTo>
                    <a:pt x="50313" y="240440"/>
                  </a:lnTo>
                  <a:lnTo>
                    <a:pt x="61745" y="257381"/>
                  </a:lnTo>
                  <a:lnTo>
                    <a:pt x="70409" y="261664"/>
                  </a:lnTo>
                  <a:lnTo>
                    <a:pt x="92514" y="263304"/>
                  </a:lnTo>
                  <a:lnTo>
                    <a:pt x="111697" y="257014"/>
                  </a:lnTo>
                  <a:lnTo>
                    <a:pt x="128022" y="245250"/>
                  </a:lnTo>
                  <a:lnTo>
                    <a:pt x="143077" y="228323"/>
                  </a:lnTo>
                  <a:lnTo>
                    <a:pt x="167424" y="170216"/>
                  </a:lnTo>
                  <a:lnTo>
                    <a:pt x="175559" y="134272"/>
                  </a:lnTo>
                  <a:lnTo>
                    <a:pt x="177462" y="118168"/>
                  </a:lnTo>
                  <a:lnTo>
                    <a:pt x="190348" y="179533"/>
                  </a:lnTo>
                  <a:lnTo>
                    <a:pt x="198073" y="199115"/>
                  </a:lnTo>
                  <a:lnTo>
                    <a:pt x="228782" y="238062"/>
                  </a:lnTo>
                  <a:lnTo>
                    <a:pt x="236749" y="241766"/>
                  </a:lnTo>
                  <a:lnTo>
                    <a:pt x="254960" y="242762"/>
                  </a:lnTo>
                  <a:lnTo>
                    <a:pt x="262390" y="239051"/>
                  </a:lnTo>
                  <a:lnTo>
                    <a:pt x="292335" y="198246"/>
                  </a:lnTo>
                  <a:lnTo>
                    <a:pt x="315068" y="135710"/>
                  </a:lnTo>
                  <a:lnTo>
                    <a:pt x="324148" y="80489"/>
                  </a:lnTo>
                  <a:lnTo>
                    <a:pt x="317756" y="19857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32497" y="2389612"/>
              <a:ext cx="410613" cy="221173"/>
            </a:xfrm>
            <a:custGeom>
              <a:avLst/>
              <a:gdLst/>
              <a:ahLst/>
              <a:cxnLst/>
              <a:rect l="0" t="0" r="0" b="0"/>
              <a:pathLst>
                <a:path w="410613" h="221173">
                  <a:moveTo>
                    <a:pt x="0" y="63527"/>
                  </a:moveTo>
                  <a:lnTo>
                    <a:pt x="8333" y="120792"/>
                  </a:lnTo>
                  <a:lnTo>
                    <a:pt x="15684" y="176094"/>
                  </a:lnTo>
                  <a:lnTo>
                    <a:pt x="25054" y="215554"/>
                  </a:lnTo>
                  <a:lnTo>
                    <a:pt x="28401" y="221030"/>
                  </a:lnTo>
                  <a:lnTo>
                    <a:pt x="31802" y="221172"/>
                  </a:lnTo>
                  <a:lnTo>
                    <a:pt x="35239" y="217757"/>
                  </a:lnTo>
                  <a:lnTo>
                    <a:pt x="39059" y="201484"/>
                  </a:lnTo>
                  <a:lnTo>
                    <a:pt x="41510" y="147320"/>
                  </a:lnTo>
                  <a:lnTo>
                    <a:pt x="51570" y="89871"/>
                  </a:lnTo>
                  <a:lnTo>
                    <a:pt x="68442" y="55735"/>
                  </a:lnTo>
                  <a:lnTo>
                    <a:pt x="81501" y="38227"/>
                  </a:lnTo>
                  <a:lnTo>
                    <a:pt x="89429" y="34962"/>
                  </a:lnTo>
                  <a:lnTo>
                    <a:pt x="98224" y="35126"/>
                  </a:lnTo>
                  <a:lnTo>
                    <a:pt x="107597" y="37574"/>
                  </a:lnTo>
                  <a:lnTo>
                    <a:pt x="137556" y="57787"/>
                  </a:lnTo>
                  <a:lnTo>
                    <a:pt x="163070" y="91592"/>
                  </a:lnTo>
                  <a:lnTo>
                    <a:pt x="191461" y="152506"/>
                  </a:lnTo>
                  <a:lnTo>
                    <a:pt x="197831" y="161451"/>
                  </a:lnTo>
                  <a:lnTo>
                    <a:pt x="202077" y="162735"/>
                  </a:lnTo>
                  <a:lnTo>
                    <a:pt x="204908" y="158912"/>
                  </a:lnTo>
                  <a:lnTo>
                    <a:pt x="221526" y="96439"/>
                  </a:lnTo>
                  <a:lnTo>
                    <a:pt x="239872" y="36579"/>
                  </a:lnTo>
                  <a:lnTo>
                    <a:pt x="251279" y="18015"/>
                  </a:lnTo>
                  <a:lnTo>
                    <a:pt x="270387" y="5085"/>
                  </a:lnTo>
                  <a:lnTo>
                    <a:pt x="282034" y="0"/>
                  </a:lnTo>
                  <a:lnTo>
                    <a:pt x="293307" y="119"/>
                  </a:lnTo>
                  <a:lnTo>
                    <a:pt x="315193" y="9609"/>
                  </a:lnTo>
                  <a:lnTo>
                    <a:pt x="341655" y="29094"/>
                  </a:lnTo>
                  <a:lnTo>
                    <a:pt x="370388" y="72280"/>
                  </a:lnTo>
                  <a:lnTo>
                    <a:pt x="392389" y="126465"/>
                  </a:lnTo>
                  <a:lnTo>
                    <a:pt x="407403" y="179310"/>
                  </a:lnTo>
                  <a:lnTo>
                    <a:pt x="410612" y="210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17902" y="2347843"/>
              <a:ext cx="293705" cy="273753"/>
            </a:xfrm>
            <a:custGeom>
              <a:avLst/>
              <a:gdLst/>
              <a:ahLst/>
              <a:cxnLst/>
              <a:rect l="0" t="0" r="0" b="0"/>
              <a:pathLst>
                <a:path w="293705" h="273753">
                  <a:moveTo>
                    <a:pt x="114719" y="157939"/>
                  </a:moveTo>
                  <a:lnTo>
                    <a:pt x="123053" y="120461"/>
                  </a:lnTo>
                  <a:lnTo>
                    <a:pt x="124814" y="69038"/>
                  </a:lnTo>
                  <a:lnTo>
                    <a:pt x="119530" y="33332"/>
                  </a:lnTo>
                  <a:lnTo>
                    <a:pt x="104966" y="6115"/>
                  </a:lnTo>
                  <a:lnTo>
                    <a:pt x="96519" y="1741"/>
                  </a:lnTo>
                  <a:lnTo>
                    <a:pt x="74655" y="0"/>
                  </a:lnTo>
                  <a:lnTo>
                    <a:pt x="52459" y="9365"/>
                  </a:lnTo>
                  <a:lnTo>
                    <a:pt x="33236" y="25226"/>
                  </a:lnTo>
                  <a:lnTo>
                    <a:pt x="11363" y="64004"/>
                  </a:lnTo>
                  <a:lnTo>
                    <a:pt x="4442" y="85774"/>
                  </a:lnTo>
                  <a:lnTo>
                    <a:pt x="0" y="144118"/>
                  </a:lnTo>
                  <a:lnTo>
                    <a:pt x="1732" y="178702"/>
                  </a:lnTo>
                  <a:lnTo>
                    <a:pt x="21908" y="229501"/>
                  </a:lnTo>
                  <a:lnTo>
                    <a:pt x="36035" y="250575"/>
                  </a:lnTo>
                  <a:lnTo>
                    <a:pt x="54012" y="267741"/>
                  </a:lnTo>
                  <a:lnTo>
                    <a:pt x="64889" y="270914"/>
                  </a:lnTo>
                  <a:lnTo>
                    <a:pt x="89453" y="268202"/>
                  </a:lnTo>
                  <a:lnTo>
                    <a:pt x="118412" y="253520"/>
                  </a:lnTo>
                  <a:lnTo>
                    <a:pt x="131178" y="234735"/>
                  </a:lnTo>
                  <a:lnTo>
                    <a:pt x="148906" y="184547"/>
                  </a:lnTo>
                  <a:lnTo>
                    <a:pt x="155267" y="129573"/>
                  </a:lnTo>
                  <a:lnTo>
                    <a:pt x="156370" y="97022"/>
                  </a:lnTo>
                  <a:lnTo>
                    <a:pt x="168259" y="157005"/>
                  </a:lnTo>
                  <a:lnTo>
                    <a:pt x="177119" y="179751"/>
                  </a:lnTo>
                  <a:lnTo>
                    <a:pt x="221289" y="240649"/>
                  </a:lnTo>
                  <a:lnTo>
                    <a:pt x="251971" y="262124"/>
                  </a:lnTo>
                  <a:lnTo>
                    <a:pt x="293704" y="273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32663" y="2370983"/>
              <a:ext cx="200042" cy="282199"/>
            </a:xfrm>
            <a:custGeom>
              <a:avLst/>
              <a:gdLst/>
              <a:ahLst/>
              <a:cxnLst/>
              <a:rect l="0" t="0" r="0" b="0"/>
              <a:pathLst>
                <a:path w="200042" h="282199">
                  <a:moveTo>
                    <a:pt x="0" y="50571"/>
                  </a:moveTo>
                  <a:lnTo>
                    <a:pt x="3120" y="99502"/>
                  </a:lnTo>
                  <a:lnTo>
                    <a:pt x="11453" y="150467"/>
                  </a:lnTo>
                  <a:lnTo>
                    <a:pt x="21331" y="203782"/>
                  </a:lnTo>
                  <a:lnTo>
                    <a:pt x="40738" y="263719"/>
                  </a:lnTo>
                  <a:lnTo>
                    <a:pt x="44706" y="268709"/>
                  </a:lnTo>
                  <a:lnTo>
                    <a:pt x="47352" y="267356"/>
                  </a:lnTo>
                  <a:lnTo>
                    <a:pt x="49115" y="261775"/>
                  </a:lnTo>
                  <a:lnTo>
                    <a:pt x="43540" y="213130"/>
                  </a:lnTo>
                  <a:lnTo>
                    <a:pt x="31174" y="161060"/>
                  </a:lnTo>
                  <a:lnTo>
                    <a:pt x="24054" y="112164"/>
                  </a:lnTo>
                  <a:lnTo>
                    <a:pt x="27238" y="48830"/>
                  </a:lnTo>
                  <a:lnTo>
                    <a:pt x="35887" y="11061"/>
                  </a:lnTo>
                  <a:lnTo>
                    <a:pt x="42642" y="4344"/>
                  </a:lnTo>
                  <a:lnTo>
                    <a:pt x="51824" y="1035"/>
                  </a:lnTo>
                  <a:lnTo>
                    <a:pt x="62625" y="0"/>
                  </a:lnTo>
                  <a:lnTo>
                    <a:pt x="73336" y="5158"/>
                  </a:lnTo>
                  <a:lnTo>
                    <a:pt x="94595" y="26488"/>
                  </a:lnTo>
                  <a:lnTo>
                    <a:pt x="127263" y="85502"/>
                  </a:lnTo>
                  <a:lnTo>
                    <a:pt x="150105" y="144382"/>
                  </a:lnTo>
                  <a:lnTo>
                    <a:pt x="168350" y="200965"/>
                  </a:lnTo>
                  <a:lnTo>
                    <a:pt x="185989" y="257809"/>
                  </a:lnTo>
                  <a:lnTo>
                    <a:pt x="200041" y="282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53761" y="2421554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0" y="0"/>
                  </a:moveTo>
                  <a:lnTo>
                    <a:pt x="35917" y="58532"/>
                  </a:lnTo>
                  <a:lnTo>
                    <a:pt x="70299" y="118293"/>
                  </a:lnTo>
                  <a:lnTo>
                    <a:pt x="11581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64290" y="2400497"/>
              <a:ext cx="178985" cy="694882"/>
            </a:xfrm>
            <a:custGeom>
              <a:avLst/>
              <a:gdLst/>
              <a:ahLst/>
              <a:cxnLst/>
              <a:rect l="0" t="0" r="0" b="0"/>
              <a:pathLst>
                <a:path w="178985" h="694882">
                  <a:moveTo>
                    <a:pt x="178984" y="0"/>
                  </a:moveTo>
                  <a:lnTo>
                    <a:pt x="153790" y="62280"/>
                  </a:lnTo>
                  <a:lnTo>
                    <a:pt x="134320" y="116331"/>
                  </a:lnTo>
                  <a:lnTo>
                    <a:pt x="113880" y="172068"/>
                  </a:lnTo>
                  <a:lnTo>
                    <a:pt x="102243" y="219699"/>
                  </a:lnTo>
                  <a:lnTo>
                    <a:pt x="85796" y="270856"/>
                  </a:lnTo>
                  <a:lnTo>
                    <a:pt x="66105" y="328648"/>
                  </a:lnTo>
                  <a:lnTo>
                    <a:pt x="51042" y="390226"/>
                  </a:lnTo>
                  <a:lnTo>
                    <a:pt x="42962" y="438206"/>
                  </a:lnTo>
                  <a:lnTo>
                    <a:pt x="35472" y="489556"/>
                  </a:lnTo>
                  <a:lnTo>
                    <a:pt x="28243" y="539674"/>
                  </a:lnTo>
                  <a:lnTo>
                    <a:pt x="21131" y="586126"/>
                  </a:lnTo>
                  <a:lnTo>
                    <a:pt x="10551" y="645500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31626" y="303073"/>
            <a:ext cx="3927142" cy="497093"/>
            <a:chOff x="231626" y="303073"/>
            <a:chExt cx="3927142" cy="497093"/>
          </a:xfrm>
        </p:grpSpPr>
        <p:sp>
          <p:nvSpPr>
            <p:cNvPr id="2" name="Freeform 1"/>
            <p:cNvSpPr/>
            <p:nvPr/>
          </p:nvSpPr>
          <p:spPr>
            <a:xfrm>
              <a:off x="431668" y="389554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18430"/>
                  </a:lnTo>
                  <a:lnTo>
                    <a:pt x="9878" y="269831"/>
                  </a:lnTo>
                  <a:lnTo>
                    <a:pt x="10336" y="311577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1626" y="357968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295689" y="17959"/>
                  </a:lnTo>
                  <a:lnTo>
                    <a:pt x="238519" y="31667"/>
                  </a:lnTo>
                  <a:lnTo>
                    <a:pt x="188436" y="42138"/>
                  </a:lnTo>
                  <a:lnTo>
                    <a:pt x="136552" y="52650"/>
                  </a:lnTo>
                  <a:lnTo>
                    <a:pt x="87253" y="63174"/>
                  </a:lnTo>
                  <a:lnTo>
                    <a:pt x="28674" y="772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368497"/>
              <a:ext cx="320943" cy="379947"/>
            </a:xfrm>
            <a:custGeom>
              <a:avLst/>
              <a:gdLst/>
              <a:ahLst/>
              <a:cxnLst/>
              <a:rect l="0" t="0" r="0" b="0"/>
              <a:pathLst>
                <a:path w="320943" h="379947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4655" y="156280"/>
                  </a:lnTo>
                  <a:lnTo>
                    <a:pt x="19160" y="207612"/>
                  </a:lnTo>
                  <a:lnTo>
                    <a:pt x="20683" y="268954"/>
                  </a:lnTo>
                  <a:lnTo>
                    <a:pt x="24103" y="326131"/>
                  </a:lnTo>
                  <a:lnTo>
                    <a:pt x="27090" y="353177"/>
                  </a:lnTo>
                  <a:lnTo>
                    <a:pt x="24519" y="376896"/>
                  </a:lnTo>
                  <a:lnTo>
                    <a:pt x="23365" y="379946"/>
                  </a:lnTo>
                  <a:lnTo>
                    <a:pt x="22083" y="370856"/>
                  </a:lnTo>
                  <a:lnTo>
                    <a:pt x="21260" y="319657"/>
                  </a:lnTo>
                  <a:lnTo>
                    <a:pt x="23457" y="278507"/>
                  </a:lnTo>
                  <a:lnTo>
                    <a:pt x="32262" y="254802"/>
                  </a:lnTo>
                  <a:lnTo>
                    <a:pt x="47094" y="238807"/>
                  </a:lnTo>
                  <a:lnTo>
                    <a:pt x="55963" y="232904"/>
                  </a:lnTo>
                  <a:lnTo>
                    <a:pt x="75175" y="229465"/>
                  </a:lnTo>
                  <a:lnTo>
                    <a:pt x="85212" y="230186"/>
                  </a:lnTo>
                  <a:lnTo>
                    <a:pt x="102603" y="237225"/>
                  </a:lnTo>
                  <a:lnTo>
                    <a:pt x="118131" y="249323"/>
                  </a:lnTo>
                  <a:lnTo>
                    <a:pt x="138857" y="275865"/>
                  </a:lnTo>
                  <a:lnTo>
                    <a:pt x="151757" y="307125"/>
                  </a:lnTo>
                  <a:lnTo>
                    <a:pt x="156099" y="336145"/>
                  </a:lnTo>
                  <a:lnTo>
                    <a:pt x="159726" y="321607"/>
                  </a:lnTo>
                  <a:lnTo>
                    <a:pt x="168865" y="308273"/>
                  </a:lnTo>
                  <a:lnTo>
                    <a:pt x="192754" y="293201"/>
                  </a:lnTo>
                  <a:lnTo>
                    <a:pt x="247909" y="278798"/>
                  </a:lnTo>
                  <a:lnTo>
                    <a:pt x="288574" y="272900"/>
                  </a:lnTo>
                  <a:lnTo>
                    <a:pt x="308020" y="263228"/>
                  </a:lnTo>
                  <a:lnTo>
                    <a:pt x="314141" y="255034"/>
                  </a:lnTo>
                  <a:lnTo>
                    <a:pt x="320942" y="233451"/>
                  </a:lnTo>
                  <a:lnTo>
                    <a:pt x="319247" y="224654"/>
                  </a:lnTo>
                  <a:lnTo>
                    <a:pt x="314607" y="217620"/>
                  </a:lnTo>
                  <a:lnTo>
                    <a:pt x="308004" y="211760"/>
                  </a:lnTo>
                  <a:lnTo>
                    <a:pt x="288189" y="205250"/>
                  </a:lnTo>
                  <a:lnTo>
                    <a:pt x="264955" y="203526"/>
                  </a:lnTo>
                  <a:lnTo>
                    <a:pt x="232143" y="210303"/>
                  </a:lnTo>
                  <a:lnTo>
                    <a:pt x="192735" y="232961"/>
                  </a:lnTo>
                  <a:lnTo>
                    <a:pt x="178077" y="247427"/>
                  </a:lnTo>
                  <a:lnTo>
                    <a:pt x="167663" y="265555"/>
                  </a:lnTo>
                  <a:lnTo>
                    <a:pt x="160812" y="301081"/>
                  </a:lnTo>
                  <a:lnTo>
                    <a:pt x="165449" y="324497"/>
                  </a:lnTo>
                  <a:lnTo>
                    <a:pt x="169961" y="335654"/>
                  </a:lnTo>
                  <a:lnTo>
                    <a:pt x="184333" y="351171"/>
                  </a:lnTo>
                  <a:lnTo>
                    <a:pt x="215274" y="366483"/>
                  </a:lnTo>
                  <a:lnTo>
                    <a:pt x="254078" y="375309"/>
                  </a:lnTo>
                  <a:lnTo>
                    <a:pt x="305327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3167" y="379025"/>
              <a:ext cx="27124" cy="315856"/>
            </a:xfrm>
            <a:custGeom>
              <a:avLst/>
              <a:gdLst/>
              <a:ahLst/>
              <a:cxnLst/>
              <a:rect l="0" t="0" r="0" b="0"/>
              <a:pathLst>
                <a:path w="27124" h="315856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4826" y="149662"/>
                  </a:lnTo>
                  <a:lnTo>
                    <a:pt x="21659" y="198243"/>
                  </a:lnTo>
                  <a:lnTo>
                    <a:pt x="25504" y="249682"/>
                  </a:lnTo>
                  <a:lnTo>
                    <a:pt x="26403" y="278256"/>
                  </a:lnTo>
                  <a:lnTo>
                    <a:pt x="27123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2345" y="303073"/>
              <a:ext cx="337229" cy="441720"/>
            </a:xfrm>
            <a:custGeom>
              <a:avLst/>
              <a:gdLst/>
              <a:ahLst/>
              <a:cxnLst/>
              <a:rect l="0" t="0" r="0" b="0"/>
              <a:pathLst>
                <a:path w="337229" h="441720">
                  <a:moveTo>
                    <a:pt x="12131" y="86481"/>
                  </a:moveTo>
                  <a:lnTo>
                    <a:pt x="953" y="75303"/>
                  </a:lnTo>
                  <a:lnTo>
                    <a:pt x="0" y="69670"/>
                  </a:lnTo>
                  <a:lnTo>
                    <a:pt x="1704" y="63575"/>
                  </a:lnTo>
                  <a:lnTo>
                    <a:pt x="21250" y="36983"/>
                  </a:lnTo>
                  <a:lnTo>
                    <a:pt x="46419" y="16183"/>
                  </a:lnTo>
                  <a:lnTo>
                    <a:pt x="81692" y="791"/>
                  </a:lnTo>
                  <a:lnTo>
                    <a:pt x="121779" y="0"/>
                  </a:lnTo>
                  <a:lnTo>
                    <a:pt x="168841" y="11383"/>
                  </a:lnTo>
                  <a:lnTo>
                    <a:pt x="208813" y="34949"/>
                  </a:lnTo>
                  <a:lnTo>
                    <a:pt x="239585" y="62134"/>
                  </a:lnTo>
                  <a:lnTo>
                    <a:pt x="247753" y="82289"/>
                  </a:lnTo>
                  <a:lnTo>
                    <a:pt x="249931" y="94215"/>
                  </a:lnTo>
                  <a:lnTo>
                    <a:pt x="246112" y="116824"/>
                  </a:lnTo>
                  <a:lnTo>
                    <a:pt x="230807" y="146164"/>
                  </a:lnTo>
                  <a:lnTo>
                    <a:pt x="181663" y="200989"/>
                  </a:lnTo>
                  <a:lnTo>
                    <a:pt x="185354" y="197425"/>
                  </a:lnTo>
                  <a:lnTo>
                    <a:pt x="211765" y="193443"/>
                  </a:lnTo>
                  <a:lnTo>
                    <a:pt x="243638" y="197852"/>
                  </a:lnTo>
                  <a:lnTo>
                    <a:pt x="275308" y="212156"/>
                  </a:lnTo>
                  <a:lnTo>
                    <a:pt x="323857" y="260742"/>
                  </a:lnTo>
                  <a:lnTo>
                    <a:pt x="332000" y="281693"/>
                  </a:lnTo>
                  <a:lnTo>
                    <a:pt x="337228" y="338861"/>
                  </a:lnTo>
                  <a:lnTo>
                    <a:pt x="331704" y="365936"/>
                  </a:lnTo>
                  <a:lnTo>
                    <a:pt x="320280" y="388498"/>
                  </a:lnTo>
                  <a:lnTo>
                    <a:pt x="303504" y="406324"/>
                  </a:lnTo>
                  <a:lnTo>
                    <a:pt x="264139" y="428427"/>
                  </a:lnTo>
                  <a:lnTo>
                    <a:pt x="231859" y="439182"/>
                  </a:lnTo>
                  <a:lnTo>
                    <a:pt x="194349" y="441719"/>
                  </a:lnTo>
                  <a:lnTo>
                    <a:pt x="160488" y="434412"/>
                  </a:lnTo>
                  <a:lnTo>
                    <a:pt x="106888" y="412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5088" y="526424"/>
              <a:ext cx="136871" cy="216236"/>
            </a:xfrm>
            <a:custGeom>
              <a:avLst/>
              <a:gdLst/>
              <a:ahLst/>
              <a:cxnLst/>
              <a:rect l="0" t="0" r="0" b="0"/>
              <a:pathLst>
                <a:path w="136871" h="216236">
                  <a:moveTo>
                    <a:pt x="0" y="84228"/>
                  </a:moveTo>
                  <a:lnTo>
                    <a:pt x="17958" y="138103"/>
                  </a:lnTo>
                  <a:lnTo>
                    <a:pt x="39810" y="198980"/>
                  </a:lnTo>
                  <a:lnTo>
                    <a:pt x="51228" y="215558"/>
                  </a:lnTo>
                  <a:lnTo>
                    <a:pt x="52869" y="216235"/>
                  </a:lnTo>
                  <a:lnTo>
                    <a:pt x="31496" y="154010"/>
                  </a:lnTo>
                  <a:lnTo>
                    <a:pt x="26866" y="126941"/>
                  </a:lnTo>
                  <a:lnTo>
                    <a:pt x="33426" y="68142"/>
                  </a:lnTo>
                  <a:lnTo>
                    <a:pt x="36322" y="55957"/>
                  </a:lnTo>
                  <a:lnTo>
                    <a:pt x="48898" y="36178"/>
                  </a:lnTo>
                  <a:lnTo>
                    <a:pt x="66186" y="20759"/>
                  </a:lnTo>
                  <a:lnTo>
                    <a:pt x="95649" y="667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0462" y="556222"/>
              <a:ext cx="214710" cy="181431"/>
            </a:xfrm>
            <a:custGeom>
              <a:avLst/>
              <a:gdLst/>
              <a:ahLst/>
              <a:cxnLst/>
              <a:rect l="0" t="0" r="0" b="0"/>
              <a:pathLst>
                <a:path w="214710" h="181431">
                  <a:moveTo>
                    <a:pt x="130481" y="64959"/>
                  </a:moveTo>
                  <a:lnTo>
                    <a:pt x="130481" y="42602"/>
                  </a:lnTo>
                  <a:lnTo>
                    <a:pt x="124242" y="25387"/>
                  </a:lnTo>
                  <a:lnTo>
                    <a:pt x="119302" y="17520"/>
                  </a:lnTo>
                  <a:lnTo>
                    <a:pt x="101336" y="5661"/>
                  </a:lnTo>
                  <a:lnTo>
                    <a:pt x="89994" y="860"/>
                  </a:lnTo>
                  <a:lnTo>
                    <a:pt x="78923" y="0"/>
                  </a:lnTo>
                  <a:lnTo>
                    <a:pt x="57263" y="5282"/>
                  </a:lnTo>
                  <a:lnTo>
                    <a:pt x="39058" y="18549"/>
                  </a:lnTo>
                  <a:lnTo>
                    <a:pt x="24338" y="36143"/>
                  </a:lnTo>
                  <a:lnTo>
                    <a:pt x="5356" y="79154"/>
                  </a:lnTo>
                  <a:lnTo>
                    <a:pt x="0" y="104023"/>
                  </a:lnTo>
                  <a:lnTo>
                    <a:pt x="6094" y="148584"/>
                  </a:lnTo>
                  <a:lnTo>
                    <a:pt x="8952" y="159314"/>
                  </a:lnTo>
                  <a:lnTo>
                    <a:pt x="14366" y="167636"/>
                  </a:lnTo>
                  <a:lnTo>
                    <a:pt x="29741" y="180003"/>
                  </a:lnTo>
                  <a:lnTo>
                    <a:pt x="38755" y="181430"/>
                  </a:lnTo>
                  <a:lnTo>
                    <a:pt x="58128" y="176775"/>
                  </a:lnTo>
                  <a:lnTo>
                    <a:pt x="83177" y="161001"/>
                  </a:lnTo>
                  <a:lnTo>
                    <a:pt x="105416" y="130330"/>
                  </a:lnTo>
                  <a:lnTo>
                    <a:pt x="121235" y="91607"/>
                  </a:lnTo>
                  <a:lnTo>
                    <a:pt x="128654" y="45960"/>
                  </a:lnTo>
                  <a:lnTo>
                    <a:pt x="129263" y="47613"/>
                  </a:lnTo>
                  <a:lnTo>
                    <a:pt x="141826" y="100914"/>
                  </a:lnTo>
                  <a:lnTo>
                    <a:pt x="149561" y="124223"/>
                  </a:lnTo>
                  <a:lnTo>
                    <a:pt x="160798" y="142381"/>
                  </a:lnTo>
                  <a:lnTo>
                    <a:pt x="185867" y="165758"/>
                  </a:lnTo>
                  <a:lnTo>
                    <a:pt x="214709" y="1807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0650" y="564626"/>
              <a:ext cx="153506" cy="178445"/>
            </a:xfrm>
            <a:custGeom>
              <a:avLst/>
              <a:gdLst/>
              <a:ahLst/>
              <a:cxnLst/>
              <a:rect l="0" t="0" r="0" b="0"/>
              <a:pathLst>
                <a:path w="153506" h="178445">
                  <a:moveTo>
                    <a:pt x="142977" y="24969"/>
                  </a:moveTo>
                  <a:lnTo>
                    <a:pt x="124996" y="9328"/>
                  </a:lnTo>
                  <a:lnTo>
                    <a:pt x="108079" y="1250"/>
                  </a:lnTo>
                  <a:lnTo>
                    <a:pt x="85743" y="0"/>
                  </a:lnTo>
                  <a:lnTo>
                    <a:pt x="61387" y="4513"/>
                  </a:lnTo>
                  <a:lnTo>
                    <a:pt x="29115" y="20208"/>
                  </a:lnTo>
                  <a:lnTo>
                    <a:pt x="12043" y="32992"/>
                  </a:lnTo>
                  <a:lnTo>
                    <a:pt x="2895" y="52711"/>
                  </a:lnTo>
                  <a:lnTo>
                    <a:pt x="0" y="77073"/>
                  </a:lnTo>
                  <a:lnTo>
                    <a:pt x="10660" y="139094"/>
                  </a:lnTo>
                  <a:lnTo>
                    <a:pt x="23338" y="157970"/>
                  </a:lnTo>
                  <a:lnTo>
                    <a:pt x="31632" y="166279"/>
                  </a:lnTo>
                  <a:lnTo>
                    <a:pt x="53326" y="175511"/>
                  </a:lnTo>
                  <a:lnTo>
                    <a:pt x="77396" y="178444"/>
                  </a:lnTo>
                  <a:lnTo>
                    <a:pt x="99792" y="175849"/>
                  </a:lnTo>
                  <a:lnTo>
                    <a:pt x="153505" y="151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05741" y="368497"/>
              <a:ext cx="221099" cy="379027"/>
            </a:xfrm>
            <a:custGeom>
              <a:avLst/>
              <a:gdLst/>
              <a:ahLst/>
              <a:cxnLst/>
              <a:rect l="0" t="0" r="0" b="0"/>
              <a:pathLst>
                <a:path w="221099" h="379027">
                  <a:moveTo>
                    <a:pt x="0" y="0"/>
                  </a:moveTo>
                  <a:lnTo>
                    <a:pt x="3119" y="54144"/>
                  </a:lnTo>
                  <a:lnTo>
                    <a:pt x="17958" y="114625"/>
                  </a:lnTo>
                  <a:lnTo>
                    <a:pt x="31666" y="163932"/>
                  </a:lnTo>
                  <a:lnTo>
                    <a:pt x="42138" y="212349"/>
                  </a:lnTo>
                  <a:lnTo>
                    <a:pt x="52649" y="263740"/>
                  </a:lnTo>
                  <a:lnTo>
                    <a:pt x="60053" y="312891"/>
                  </a:lnTo>
                  <a:lnTo>
                    <a:pt x="68826" y="370230"/>
                  </a:lnTo>
                  <a:lnTo>
                    <a:pt x="68111" y="369653"/>
                  </a:lnTo>
                  <a:lnTo>
                    <a:pt x="66464" y="365758"/>
                  </a:lnTo>
                  <a:lnTo>
                    <a:pt x="72525" y="309101"/>
                  </a:lnTo>
                  <a:lnTo>
                    <a:pt x="78940" y="274859"/>
                  </a:lnTo>
                  <a:lnTo>
                    <a:pt x="93839" y="248076"/>
                  </a:lnTo>
                  <a:lnTo>
                    <a:pt x="102334" y="243763"/>
                  </a:lnTo>
                  <a:lnTo>
                    <a:pt x="124250" y="242090"/>
                  </a:lnTo>
                  <a:lnTo>
                    <a:pt x="143350" y="248365"/>
                  </a:lnTo>
                  <a:lnTo>
                    <a:pt x="174675" y="271458"/>
                  </a:lnTo>
                  <a:lnTo>
                    <a:pt x="190705" y="297241"/>
                  </a:lnTo>
                  <a:lnTo>
                    <a:pt x="213876" y="358183"/>
                  </a:lnTo>
                  <a:lnTo>
                    <a:pt x="221098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0538" y="621181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8334" y="54144"/>
                  </a:lnTo>
                  <a:lnTo>
                    <a:pt x="15685" y="103502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90010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98387" y="572929"/>
              <a:ext cx="151938" cy="170212"/>
            </a:xfrm>
            <a:custGeom>
              <a:avLst/>
              <a:gdLst/>
              <a:ahLst/>
              <a:cxnLst/>
              <a:rect l="0" t="0" r="0" b="0"/>
              <a:pathLst>
                <a:path w="151938" h="170212">
                  <a:moveTo>
                    <a:pt x="81136" y="27195"/>
                  </a:moveTo>
                  <a:lnTo>
                    <a:pt x="75547" y="10427"/>
                  </a:lnTo>
                  <a:lnTo>
                    <a:pt x="69221" y="5488"/>
                  </a:lnTo>
                  <a:lnTo>
                    <a:pt x="49714" y="0"/>
                  </a:lnTo>
                  <a:lnTo>
                    <a:pt x="40301" y="876"/>
                  </a:lnTo>
                  <a:lnTo>
                    <a:pt x="23603" y="8089"/>
                  </a:lnTo>
                  <a:lnTo>
                    <a:pt x="11502" y="25332"/>
                  </a:lnTo>
                  <a:lnTo>
                    <a:pt x="3394" y="48594"/>
                  </a:lnTo>
                  <a:lnTo>
                    <a:pt x="0" y="86828"/>
                  </a:lnTo>
                  <a:lnTo>
                    <a:pt x="3351" y="109850"/>
                  </a:lnTo>
                  <a:lnTo>
                    <a:pt x="11860" y="128661"/>
                  </a:lnTo>
                  <a:lnTo>
                    <a:pt x="36386" y="159802"/>
                  </a:lnTo>
                  <a:lnTo>
                    <a:pt x="56178" y="168020"/>
                  </a:lnTo>
                  <a:lnTo>
                    <a:pt x="68007" y="170211"/>
                  </a:lnTo>
                  <a:lnTo>
                    <a:pt x="90509" y="166407"/>
                  </a:lnTo>
                  <a:lnTo>
                    <a:pt x="111038" y="155747"/>
                  </a:lnTo>
                  <a:lnTo>
                    <a:pt x="127961" y="139311"/>
                  </a:lnTo>
                  <a:lnTo>
                    <a:pt x="145053" y="110327"/>
                  </a:lnTo>
                  <a:lnTo>
                    <a:pt x="151937" y="73924"/>
                  </a:lnTo>
                  <a:lnTo>
                    <a:pt x="147308" y="53422"/>
                  </a:lnTo>
                  <a:lnTo>
                    <a:pt x="142798" y="44680"/>
                  </a:lnTo>
                  <a:lnTo>
                    <a:pt x="128429" y="31846"/>
                  </a:lnTo>
                  <a:lnTo>
                    <a:pt x="106847" y="21164"/>
                  </a:lnTo>
                  <a:lnTo>
                    <a:pt x="91664" y="16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8207" y="576048"/>
              <a:ext cx="180877" cy="171476"/>
            </a:xfrm>
            <a:custGeom>
              <a:avLst/>
              <a:gdLst/>
              <a:ahLst/>
              <a:cxnLst/>
              <a:rect l="0" t="0" r="0" b="0"/>
              <a:pathLst>
                <a:path w="180877" h="171476">
                  <a:moveTo>
                    <a:pt x="135057" y="13547"/>
                  </a:moveTo>
                  <a:lnTo>
                    <a:pt x="118289" y="2369"/>
                  </a:lnTo>
                  <a:lnTo>
                    <a:pt x="97579" y="0"/>
                  </a:lnTo>
                  <a:lnTo>
                    <a:pt x="46156" y="2423"/>
                  </a:lnTo>
                  <a:lnTo>
                    <a:pt x="10450" y="14021"/>
                  </a:lnTo>
                  <a:lnTo>
                    <a:pt x="4022" y="22052"/>
                  </a:lnTo>
                  <a:lnTo>
                    <a:pt x="0" y="43453"/>
                  </a:lnTo>
                  <a:lnTo>
                    <a:pt x="2905" y="52202"/>
                  </a:lnTo>
                  <a:lnTo>
                    <a:pt x="8351" y="59204"/>
                  </a:lnTo>
                  <a:lnTo>
                    <a:pt x="24931" y="70104"/>
                  </a:lnTo>
                  <a:lnTo>
                    <a:pt x="60573" y="81648"/>
                  </a:lnTo>
                  <a:lnTo>
                    <a:pt x="114538" y="86141"/>
                  </a:lnTo>
                  <a:lnTo>
                    <a:pt x="164669" y="92618"/>
                  </a:lnTo>
                  <a:lnTo>
                    <a:pt x="172346" y="99016"/>
                  </a:lnTo>
                  <a:lnTo>
                    <a:pt x="180876" y="118604"/>
                  </a:lnTo>
                  <a:lnTo>
                    <a:pt x="178471" y="128039"/>
                  </a:lnTo>
                  <a:lnTo>
                    <a:pt x="163321" y="144761"/>
                  </a:lnTo>
                  <a:lnTo>
                    <a:pt x="128484" y="161740"/>
                  </a:lnTo>
                  <a:lnTo>
                    <a:pt x="71064" y="169552"/>
                  </a:lnTo>
                  <a:lnTo>
                    <a:pt x="40300" y="171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74032" y="589703"/>
              <a:ext cx="226673" cy="147292"/>
            </a:xfrm>
            <a:custGeom>
              <a:avLst/>
              <a:gdLst/>
              <a:ahLst/>
              <a:cxnLst/>
              <a:rect l="0" t="0" r="0" b="0"/>
              <a:pathLst>
                <a:path w="226673" h="147292">
                  <a:moveTo>
                    <a:pt x="121387" y="84120"/>
                  </a:moveTo>
                  <a:lnTo>
                    <a:pt x="126976" y="67353"/>
                  </a:lnTo>
                  <a:lnTo>
                    <a:pt x="124863" y="34569"/>
                  </a:lnTo>
                  <a:lnTo>
                    <a:pt x="116693" y="14914"/>
                  </a:lnTo>
                  <a:lnTo>
                    <a:pt x="111239" y="6397"/>
                  </a:lnTo>
                  <a:lnTo>
                    <a:pt x="101754" y="1889"/>
                  </a:lnTo>
                  <a:lnTo>
                    <a:pt x="75616" y="0"/>
                  </a:lnTo>
                  <a:lnTo>
                    <a:pt x="50742" y="6179"/>
                  </a:lnTo>
                  <a:lnTo>
                    <a:pt x="29158" y="17894"/>
                  </a:lnTo>
                  <a:lnTo>
                    <a:pt x="11766" y="34799"/>
                  </a:lnTo>
                  <a:lnTo>
                    <a:pt x="2477" y="57131"/>
                  </a:lnTo>
                  <a:lnTo>
                    <a:pt x="0" y="69637"/>
                  </a:lnTo>
                  <a:lnTo>
                    <a:pt x="3487" y="92891"/>
                  </a:lnTo>
                  <a:lnTo>
                    <a:pt x="18604" y="122594"/>
                  </a:lnTo>
                  <a:lnTo>
                    <a:pt x="24789" y="130826"/>
                  </a:lnTo>
                  <a:lnTo>
                    <a:pt x="44139" y="139974"/>
                  </a:lnTo>
                  <a:lnTo>
                    <a:pt x="55851" y="142413"/>
                  </a:lnTo>
                  <a:lnTo>
                    <a:pt x="65998" y="141699"/>
                  </a:lnTo>
                  <a:lnTo>
                    <a:pt x="83512" y="134667"/>
                  </a:lnTo>
                  <a:lnTo>
                    <a:pt x="106525" y="111965"/>
                  </a:lnTo>
                  <a:lnTo>
                    <a:pt x="122573" y="83012"/>
                  </a:lnTo>
                  <a:lnTo>
                    <a:pt x="126857" y="81042"/>
                  </a:lnTo>
                  <a:lnTo>
                    <a:pt x="130883" y="84408"/>
                  </a:lnTo>
                  <a:lnTo>
                    <a:pt x="151339" y="117842"/>
                  </a:lnTo>
                  <a:lnTo>
                    <a:pt x="167455" y="131473"/>
                  </a:lnTo>
                  <a:lnTo>
                    <a:pt x="186315" y="140261"/>
                  </a:lnTo>
                  <a:lnTo>
                    <a:pt x="226672" y="147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8743" y="600124"/>
              <a:ext cx="127446" cy="150072"/>
            </a:xfrm>
            <a:custGeom>
              <a:avLst/>
              <a:gdLst/>
              <a:ahLst/>
              <a:cxnLst/>
              <a:rect l="0" t="0" r="0" b="0"/>
              <a:pathLst>
                <a:path w="127446" h="150072">
                  <a:moveTo>
                    <a:pt x="13547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11026" y="94146"/>
                  </a:lnTo>
                  <a:lnTo>
                    <a:pt x="17496" y="115542"/>
                  </a:lnTo>
                  <a:lnTo>
                    <a:pt x="23198" y="123821"/>
                  </a:lnTo>
                  <a:lnTo>
                    <a:pt x="38894" y="136140"/>
                  </a:lnTo>
                  <a:lnTo>
                    <a:pt x="67460" y="149652"/>
                  </a:lnTo>
                  <a:lnTo>
                    <a:pt x="76395" y="150071"/>
                  </a:lnTo>
                  <a:lnTo>
                    <a:pt x="92562" y="144297"/>
                  </a:lnTo>
                  <a:lnTo>
                    <a:pt x="107546" y="127693"/>
                  </a:lnTo>
                  <a:lnTo>
                    <a:pt x="119665" y="104715"/>
                  </a:lnTo>
                  <a:lnTo>
                    <a:pt x="127445" y="51837"/>
                  </a:lnTo>
                  <a:lnTo>
                    <a:pt x="127339" y="27718"/>
                  </a:lnTo>
                  <a:lnTo>
                    <a:pt x="11883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00746" y="600124"/>
              <a:ext cx="126343" cy="175453"/>
            </a:xfrm>
            <a:custGeom>
              <a:avLst/>
              <a:gdLst/>
              <a:ahLst/>
              <a:cxnLst/>
              <a:rect l="0" t="0" r="0" b="0"/>
              <a:pathLst>
                <a:path w="126343" h="175453">
                  <a:moveTo>
                    <a:pt x="0" y="84228"/>
                  </a:moveTo>
                  <a:lnTo>
                    <a:pt x="29308" y="119125"/>
                  </a:lnTo>
                  <a:lnTo>
                    <a:pt x="61233" y="173686"/>
                  </a:lnTo>
                  <a:lnTo>
                    <a:pt x="64219" y="175452"/>
                  </a:lnTo>
                  <a:lnTo>
                    <a:pt x="65039" y="173120"/>
                  </a:lnTo>
                  <a:lnTo>
                    <a:pt x="64416" y="168056"/>
                  </a:lnTo>
                  <a:lnTo>
                    <a:pt x="39561" y="109265"/>
                  </a:lnTo>
                  <a:lnTo>
                    <a:pt x="27095" y="63957"/>
                  </a:lnTo>
                  <a:lnTo>
                    <a:pt x="28809" y="42463"/>
                  </a:lnTo>
                  <a:lnTo>
                    <a:pt x="36590" y="24332"/>
                  </a:lnTo>
                  <a:lnTo>
                    <a:pt x="41941" y="16221"/>
                  </a:lnTo>
                  <a:lnTo>
                    <a:pt x="50187" y="10814"/>
                  </a:lnTo>
                  <a:lnTo>
                    <a:pt x="82981" y="320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02982" y="547481"/>
              <a:ext cx="132687" cy="210711"/>
            </a:xfrm>
            <a:custGeom>
              <a:avLst/>
              <a:gdLst/>
              <a:ahLst/>
              <a:cxnLst/>
              <a:rect l="0" t="0" r="0" b="0"/>
              <a:pathLst>
                <a:path w="132687" h="210711">
                  <a:moveTo>
                    <a:pt x="8334" y="63171"/>
                  </a:moveTo>
                  <a:lnTo>
                    <a:pt x="0" y="100649"/>
                  </a:lnTo>
                  <a:lnTo>
                    <a:pt x="1575" y="135497"/>
                  </a:lnTo>
                  <a:lnTo>
                    <a:pt x="7669" y="157317"/>
                  </a:lnTo>
                  <a:lnTo>
                    <a:pt x="18177" y="178714"/>
                  </a:lnTo>
                  <a:lnTo>
                    <a:pt x="42836" y="204901"/>
                  </a:lnTo>
                  <a:lnTo>
                    <a:pt x="53562" y="209130"/>
                  </a:lnTo>
                  <a:lnTo>
                    <a:pt x="77958" y="210710"/>
                  </a:lnTo>
                  <a:lnTo>
                    <a:pt x="88675" y="207154"/>
                  </a:lnTo>
                  <a:lnTo>
                    <a:pt x="106822" y="193844"/>
                  </a:lnTo>
                  <a:lnTo>
                    <a:pt x="124603" y="166620"/>
                  </a:lnTo>
                  <a:lnTo>
                    <a:pt x="132686" y="117574"/>
                  </a:lnTo>
                  <a:lnTo>
                    <a:pt x="131163" y="62826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221" y="526424"/>
              <a:ext cx="158547" cy="273742"/>
            </a:xfrm>
            <a:custGeom>
              <a:avLst/>
              <a:gdLst/>
              <a:ahLst/>
              <a:cxnLst/>
              <a:rect l="0" t="0" r="0" b="0"/>
              <a:pathLst>
                <a:path w="158547" h="273742">
                  <a:moveTo>
                    <a:pt x="105893" y="0"/>
                  </a:moveTo>
                  <a:lnTo>
                    <a:pt x="83536" y="0"/>
                  </a:lnTo>
                  <a:lnTo>
                    <a:pt x="52865" y="11179"/>
                  </a:lnTo>
                  <a:lnTo>
                    <a:pt x="4700" y="49499"/>
                  </a:lnTo>
                  <a:lnTo>
                    <a:pt x="996" y="57566"/>
                  </a:lnTo>
                  <a:lnTo>
                    <a:pt x="0" y="75888"/>
                  </a:lnTo>
                  <a:lnTo>
                    <a:pt x="3712" y="84517"/>
                  </a:lnTo>
                  <a:lnTo>
                    <a:pt x="17195" y="100344"/>
                  </a:lnTo>
                  <a:lnTo>
                    <a:pt x="38006" y="108939"/>
                  </a:lnTo>
                  <a:lnTo>
                    <a:pt x="89493" y="120045"/>
                  </a:lnTo>
                  <a:lnTo>
                    <a:pt x="125210" y="130066"/>
                  </a:lnTo>
                  <a:lnTo>
                    <a:pt x="144114" y="143205"/>
                  </a:lnTo>
                  <a:lnTo>
                    <a:pt x="152430" y="151622"/>
                  </a:lnTo>
                  <a:lnTo>
                    <a:pt x="156805" y="160743"/>
                  </a:lnTo>
                  <a:lnTo>
                    <a:pt x="158546" y="180236"/>
                  </a:lnTo>
                  <a:lnTo>
                    <a:pt x="155033" y="189178"/>
                  </a:lnTo>
                  <a:lnTo>
                    <a:pt x="141771" y="205352"/>
                  </a:lnTo>
                  <a:lnTo>
                    <a:pt x="97425" y="233629"/>
                  </a:lnTo>
                  <a:lnTo>
                    <a:pt x="39477" y="268133"/>
                  </a:lnTo>
                  <a:lnTo>
                    <a:pt x="3219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506775" y="272361"/>
            <a:ext cx="4865760" cy="738375"/>
            <a:chOff x="4506775" y="272361"/>
            <a:chExt cx="4865760" cy="738375"/>
          </a:xfrm>
        </p:grpSpPr>
        <p:sp>
          <p:nvSpPr>
            <p:cNvPr id="21" name="Freeform 20"/>
            <p:cNvSpPr/>
            <p:nvPr/>
          </p:nvSpPr>
          <p:spPr>
            <a:xfrm>
              <a:off x="4506775" y="494839"/>
              <a:ext cx="303596" cy="231685"/>
            </a:xfrm>
            <a:custGeom>
              <a:avLst/>
              <a:gdLst/>
              <a:ahLst/>
              <a:cxnLst/>
              <a:rect l="0" t="0" r="0" b="0"/>
              <a:pathLst>
                <a:path w="303596" h="231685">
                  <a:moveTo>
                    <a:pt x="20478" y="31585"/>
                  </a:moveTo>
                  <a:lnTo>
                    <a:pt x="9300" y="48353"/>
                  </a:lnTo>
                  <a:lnTo>
                    <a:pt x="2348" y="81137"/>
                  </a:lnTo>
                  <a:lnTo>
                    <a:pt x="0" y="135307"/>
                  </a:lnTo>
                  <a:lnTo>
                    <a:pt x="1932" y="181771"/>
                  </a:lnTo>
                  <a:lnTo>
                    <a:pt x="10676" y="207129"/>
                  </a:lnTo>
                  <a:lnTo>
                    <a:pt x="25480" y="223858"/>
                  </a:lnTo>
                  <a:lnTo>
                    <a:pt x="34342" y="229957"/>
                  </a:lnTo>
                  <a:lnTo>
                    <a:pt x="43759" y="231684"/>
                  </a:lnTo>
                  <a:lnTo>
                    <a:pt x="63581" y="227363"/>
                  </a:lnTo>
                  <a:lnTo>
                    <a:pt x="71440" y="221765"/>
                  </a:lnTo>
                  <a:lnTo>
                    <a:pt x="102131" y="177686"/>
                  </a:lnTo>
                  <a:lnTo>
                    <a:pt x="116941" y="135836"/>
                  </a:lnTo>
                  <a:lnTo>
                    <a:pt x="122222" y="130331"/>
                  </a:lnTo>
                  <a:lnTo>
                    <a:pt x="128082" y="131341"/>
                  </a:lnTo>
                  <a:lnTo>
                    <a:pt x="139662" y="143772"/>
                  </a:lnTo>
                  <a:lnTo>
                    <a:pt x="179117" y="199521"/>
                  </a:lnTo>
                  <a:lnTo>
                    <a:pt x="185899" y="206713"/>
                  </a:lnTo>
                  <a:lnTo>
                    <a:pt x="205913" y="214705"/>
                  </a:lnTo>
                  <a:lnTo>
                    <a:pt x="217801" y="216836"/>
                  </a:lnTo>
                  <a:lnTo>
                    <a:pt x="243488" y="212965"/>
                  </a:lnTo>
                  <a:lnTo>
                    <a:pt x="256889" y="208657"/>
                  </a:lnTo>
                  <a:lnTo>
                    <a:pt x="274899" y="194512"/>
                  </a:lnTo>
                  <a:lnTo>
                    <a:pt x="286802" y="175357"/>
                  </a:lnTo>
                  <a:lnTo>
                    <a:pt x="298911" y="138265"/>
                  </a:lnTo>
                  <a:lnTo>
                    <a:pt x="303595" y="83810"/>
                  </a:lnTo>
                  <a:lnTo>
                    <a:pt x="301286" y="45110"/>
                  </a:lnTo>
                  <a:lnTo>
                    <a:pt x="293194" y="17655"/>
                  </a:lnTo>
                  <a:lnTo>
                    <a:pt x="2836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3109" y="524452"/>
              <a:ext cx="147399" cy="188537"/>
            </a:xfrm>
            <a:custGeom>
              <a:avLst/>
              <a:gdLst/>
              <a:ahLst/>
              <a:cxnLst/>
              <a:rect l="0" t="0" r="0" b="0"/>
              <a:pathLst>
                <a:path w="147399" h="188537">
                  <a:moveTo>
                    <a:pt x="0" y="54615"/>
                  </a:moveTo>
                  <a:lnTo>
                    <a:pt x="43962" y="83923"/>
                  </a:lnTo>
                  <a:lnTo>
                    <a:pt x="67112" y="87918"/>
                  </a:lnTo>
                  <a:lnTo>
                    <a:pt x="114512" y="80950"/>
                  </a:lnTo>
                  <a:lnTo>
                    <a:pt x="123134" y="75681"/>
                  </a:lnTo>
                  <a:lnTo>
                    <a:pt x="135835" y="60468"/>
                  </a:lnTo>
                  <a:lnTo>
                    <a:pt x="139139" y="38889"/>
                  </a:lnTo>
                  <a:lnTo>
                    <a:pt x="138383" y="26583"/>
                  </a:lnTo>
                  <a:lnTo>
                    <a:pt x="134369" y="17210"/>
                  </a:lnTo>
                  <a:lnTo>
                    <a:pt x="120551" y="3675"/>
                  </a:lnTo>
                  <a:lnTo>
                    <a:pt x="99591" y="0"/>
                  </a:lnTo>
                  <a:lnTo>
                    <a:pt x="77018" y="3435"/>
                  </a:lnTo>
                  <a:lnTo>
                    <a:pt x="51156" y="18524"/>
                  </a:lnTo>
                  <a:lnTo>
                    <a:pt x="35994" y="31165"/>
                  </a:lnTo>
                  <a:lnTo>
                    <a:pt x="19893" y="57026"/>
                  </a:lnTo>
                  <a:lnTo>
                    <a:pt x="13303" y="98093"/>
                  </a:lnTo>
                  <a:lnTo>
                    <a:pt x="18000" y="124241"/>
                  </a:lnTo>
                  <a:lnTo>
                    <a:pt x="33799" y="155573"/>
                  </a:lnTo>
                  <a:lnTo>
                    <a:pt x="47777" y="170845"/>
                  </a:lnTo>
                  <a:lnTo>
                    <a:pt x="65687" y="181532"/>
                  </a:lnTo>
                  <a:lnTo>
                    <a:pt x="101091" y="188536"/>
                  </a:lnTo>
                  <a:lnTo>
                    <a:pt x="121358" y="183935"/>
                  </a:lnTo>
                  <a:lnTo>
                    <a:pt x="147398" y="170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85264" y="58959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4207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95792" y="550836"/>
              <a:ext cx="202816" cy="459900"/>
            </a:xfrm>
            <a:custGeom>
              <a:avLst/>
              <a:gdLst/>
              <a:ahLst/>
              <a:cxnLst/>
              <a:rect l="0" t="0" r="0" b="0"/>
              <a:pathLst>
                <a:path w="202816" h="459900">
                  <a:moveTo>
                    <a:pt x="189514" y="101930"/>
                  </a:moveTo>
                  <a:lnTo>
                    <a:pt x="200692" y="90752"/>
                  </a:lnTo>
                  <a:lnTo>
                    <a:pt x="202815" y="82780"/>
                  </a:lnTo>
                  <a:lnTo>
                    <a:pt x="202054" y="61444"/>
                  </a:lnTo>
                  <a:lnTo>
                    <a:pt x="189460" y="28713"/>
                  </a:lnTo>
                  <a:lnTo>
                    <a:pt x="174282" y="13627"/>
                  </a:lnTo>
                  <a:lnTo>
                    <a:pt x="154668" y="4193"/>
                  </a:lnTo>
                  <a:lnTo>
                    <a:pt x="130353" y="0"/>
                  </a:lnTo>
                  <a:lnTo>
                    <a:pt x="107068" y="4375"/>
                  </a:lnTo>
                  <a:lnTo>
                    <a:pt x="95945" y="8818"/>
                  </a:lnTo>
                  <a:lnTo>
                    <a:pt x="87361" y="16459"/>
                  </a:lnTo>
                  <a:lnTo>
                    <a:pt x="74702" y="37427"/>
                  </a:lnTo>
                  <a:lnTo>
                    <a:pt x="66588" y="75539"/>
                  </a:lnTo>
                  <a:lnTo>
                    <a:pt x="69773" y="110878"/>
                  </a:lnTo>
                  <a:lnTo>
                    <a:pt x="75761" y="120764"/>
                  </a:lnTo>
                  <a:lnTo>
                    <a:pt x="94893" y="137987"/>
                  </a:lnTo>
                  <a:lnTo>
                    <a:pt x="105376" y="142346"/>
                  </a:lnTo>
                  <a:lnTo>
                    <a:pt x="126383" y="144069"/>
                  </a:lnTo>
                  <a:lnTo>
                    <a:pt x="135728" y="140551"/>
                  </a:lnTo>
                  <a:lnTo>
                    <a:pt x="152351" y="127284"/>
                  </a:lnTo>
                  <a:lnTo>
                    <a:pt x="174863" y="100084"/>
                  </a:lnTo>
                  <a:lnTo>
                    <a:pt x="179746" y="99530"/>
                  </a:lnTo>
                  <a:lnTo>
                    <a:pt x="183002" y="105009"/>
                  </a:lnTo>
                  <a:lnTo>
                    <a:pt x="188227" y="155831"/>
                  </a:lnTo>
                  <a:lnTo>
                    <a:pt x="196495" y="214959"/>
                  </a:lnTo>
                  <a:lnTo>
                    <a:pt x="198991" y="264622"/>
                  </a:lnTo>
                  <a:lnTo>
                    <a:pt x="198561" y="315212"/>
                  </a:lnTo>
                  <a:lnTo>
                    <a:pt x="194314" y="345681"/>
                  </a:lnTo>
                  <a:lnTo>
                    <a:pt x="182288" y="368581"/>
                  </a:lnTo>
                  <a:lnTo>
                    <a:pt x="145972" y="402347"/>
                  </a:lnTo>
                  <a:lnTo>
                    <a:pt x="83116" y="427205"/>
                  </a:lnTo>
                  <a:lnTo>
                    <a:pt x="24637" y="445715"/>
                  </a:lnTo>
                  <a:lnTo>
                    <a:pt x="0" y="459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95834" y="336911"/>
              <a:ext cx="305327" cy="358168"/>
            </a:xfrm>
            <a:custGeom>
              <a:avLst/>
              <a:gdLst/>
              <a:ahLst/>
              <a:cxnLst/>
              <a:rect l="0" t="0" r="0" b="0"/>
              <a:pathLst>
                <a:path w="305327" h="358168">
                  <a:moveTo>
                    <a:pt x="0" y="0"/>
                  </a:moveTo>
                  <a:lnTo>
                    <a:pt x="3120" y="57264"/>
                  </a:lnTo>
                  <a:lnTo>
                    <a:pt x="11452" y="109774"/>
                  </a:lnTo>
                  <a:lnTo>
                    <a:pt x="21331" y="166667"/>
                  </a:lnTo>
                  <a:lnTo>
                    <a:pt x="31666" y="220569"/>
                  </a:lnTo>
                  <a:lnTo>
                    <a:pt x="39018" y="270465"/>
                  </a:lnTo>
                  <a:lnTo>
                    <a:pt x="41502" y="329246"/>
                  </a:lnTo>
                  <a:lnTo>
                    <a:pt x="42876" y="332971"/>
                  </a:lnTo>
                  <a:lnTo>
                    <a:pt x="44962" y="329606"/>
                  </a:lnTo>
                  <a:lnTo>
                    <a:pt x="60037" y="276072"/>
                  </a:lnTo>
                  <a:lnTo>
                    <a:pt x="66847" y="253720"/>
                  </a:lnTo>
                  <a:lnTo>
                    <a:pt x="72641" y="245186"/>
                  </a:lnTo>
                  <a:lnTo>
                    <a:pt x="88436" y="232584"/>
                  </a:lnTo>
                  <a:lnTo>
                    <a:pt x="96392" y="233435"/>
                  </a:lnTo>
                  <a:lnTo>
                    <a:pt x="104036" y="238682"/>
                  </a:lnTo>
                  <a:lnTo>
                    <a:pt x="139046" y="285199"/>
                  </a:lnTo>
                  <a:lnTo>
                    <a:pt x="160799" y="337035"/>
                  </a:lnTo>
                  <a:lnTo>
                    <a:pt x="164521" y="340503"/>
                  </a:lnTo>
                  <a:lnTo>
                    <a:pt x="168172" y="339306"/>
                  </a:lnTo>
                  <a:lnTo>
                    <a:pt x="207660" y="297832"/>
                  </a:lnTo>
                  <a:lnTo>
                    <a:pt x="227604" y="290297"/>
                  </a:lnTo>
                  <a:lnTo>
                    <a:pt x="249726" y="284609"/>
                  </a:lnTo>
                  <a:lnTo>
                    <a:pt x="282992" y="261893"/>
                  </a:lnTo>
                  <a:lnTo>
                    <a:pt x="290437" y="255314"/>
                  </a:lnTo>
                  <a:lnTo>
                    <a:pt x="294230" y="247419"/>
                  </a:lnTo>
                  <a:lnTo>
                    <a:pt x="295325" y="229287"/>
                  </a:lnTo>
                  <a:lnTo>
                    <a:pt x="283776" y="199348"/>
                  </a:lnTo>
                  <a:lnTo>
                    <a:pt x="268842" y="184916"/>
                  </a:lnTo>
                  <a:lnTo>
                    <a:pt x="259947" y="179429"/>
                  </a:lnTo>
                  <a:lnTo>
                    <a:pt x="250507" y="178111"/>
                  </a:lnTo>
                  <a:lnTo>
                    <a:pt x="230659" y="182886"/>
                  </a:lnTo>
                  <a:lnTo>
                    <a:pt x="205344" y="198728"/>
                  </a:lnTo>
                  <a:lnTo>
                    <a:pt x="193429" y="214666"/>
                  </a:lnTo>
                  <a:lnTo>
                    <a:pt x="185405" y="234617"/>
                  </a:lnTo>
                  <a:lnTo>
                    <a:pt x="182056" y="270988"/>
                  </a:lnTo>
                  <a:lnTo>
                    <a:pt x="193889" y="326021"/>
                  </a:lnTo>
                  <a:lnTo>
                    <a:pt x="209785" y="344160"/>
                  </a:lnTo>
                  <a:lnTo>
                    <a:pt x="220575" y="352273"/>
                  </a:lnTo>
                  <a:lnTo>
                    <a:pt x="245042" y="358167"/>
                  </a:lnTo>
                  <a:lnTo>
                    <a:pt x="30532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62192" y="272361"/>
              <a:ext cx="128482" cy="432009"/>
            </a:xfrm>
            <a:custGeom>
              <a:avLst/>
              <a:gdLst/>
              <a:ahLst/>
              <a:cxnLst/>
              <a:rect l="0" t="0" r="0" b="0"/>
              <a:pathLst>
                <a:path w="128482" h="432009">
                  <a:moveTo>
                    <a:pt x="75839" y="359348"/>
                  </a:moveTo>
                  <a:lnTo>
                    <a:pt x="81428" y="342581"/>
                  </a:lnTo>
                  <a:lnTo>
                    <a:pt x="81052" y="324990"/>
                  </a:lnTo>
                  <a:lnTo>
                    <a:pt x="75816" y="306643"/>
                  </a:lnTo>
                  <a:lnTo>
                    <a:pt x="65690" y="290690"/>
                  </a:lnTo>
                  <a:lnTo>
                    <a:pt x="58545" y="286670"/>
                  </a:lnTo>
                  <a:lnTo>
                    <a:pt x="41247" y="285323"/>
                  </a:lnTo>
                  <a:lnTo>
                    <a:pt x="24979" y="291743"/>
                  </a:lnTo>
                  <a:lnTo>
                    <a:pt x="17366" y="296731"/>
                  </a:lnTo>
                  <a:lnTo>
                    <a:pt x="5787" y="314751"/>
                  </a:lnTo>
                  <a:lnTo>
                    <a:pt x="1062" y="326107"/>
                  </a:lnTo>
                  <a:lnTo>
                    <a:pt x="0" y="370036"/>
                  </a:lnTo>
                  <a:lnTo>
                    <a:pt x="12684" y="408918"/>
                  </a:lnTo>
                  <a:lnTo>
                    <a:pt x="27883" y="425443"/>
                  </a:lnTo>
                  <a:lnTo>
                    <a:pt x="36849" y="431488"/>
                  </a:lnTo>
                  <a:lnTo>
                    <a:pt x="46336" y="432008"/>
                  </a:lnTo>
                  <a:lnTo>
                    <a:pt x="66236" y="423227"/>
                  </a:lnTo>
                  <a:lnTo>
                    <a:pt x="80540" y="407626"/>
                  </a:lnTo>
                  <a:lnTo>
                    <a:pt x="95169" y="375993"/>
                  </a:lnTo>
                  <a:lnTo>
                    <a:pt x="106913" y="330745"/>
                  </a:lnTo>
                  <a:lnTo>
                    <a:pt x="114682" y="272884"/>
                  </a:lnTo>
                  <a:lnTo>
                    <a:pt x="113864" y="220646"/>
                  </a:lnTo>
                  <a:lnTo>
                    <a:pt x="109333" y="173582"/>
                  </a:lnTo>
                  <a:lnTo>
                    <a:pt x="104870" y="115183"/>
                  </a:lnTo>
                  <a:lnTo>
                    <a:pt x="99259" y="59666"/>
                  </a:lnTo>
                  <a:lnTo>
                    <a:pt x="91773" y="4574"/>
                  </a:lnTo>
                  <a:lnTo>
                    <a:pt x="87632" y="0"/>
                  </a:lnTo>
                  <a:lnTo>
                    <a:pt x="82531" y="460"/>
                  </a:lnTo>
                  <a:lnTo>
                    <a:pt x="76791" y="4276"/>
                  </a:lnTo>
                  <a:lnTo>
                    <a:pt x="72964" y="11499"/>
                  </a:lnTo>
                  <a:lnTo>
                    <a:pt x="66822" y="62953"/>
                  </a:lnTo>
                  <a:lnTo>
                    <a:pt x="65758" y="119839"/>
                  </a:lnTo>
                  <a:lnTo>
                    <a:pt x="68562" y="171789"/>
                  </a:lnTo>
                  <a:lnTo>
                    <a:pt x="76802" y="218767"/>
                  </a:lnTo>
                  <a:lnTo>
                    <a:pt x="86653" y="274021"/>
                  </a:lnTo>
                  <a:lnTo>
                    <a:pt x="100100" y="324318"/>
                  </a:lnTo>
                  <a:lnTo>
                    <a:pt x="122837" y="385584"/>
                  </a:lnTo>
                  <a:lnTo>
                    <a:pt x="128481" y="4014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9935" y="472969"/>
              <a:ext cx="217693" cy="253498"/>
            </a:xfrm>
            <a:custGeom>
              <a:avLst/>
              <a:gdLst/>
              <a:ahLst/>
              <a:cxnLst/>
              <a:rect l="0" t="0" r="0" b="0"/>
              <a:pathLst>
                <a:path w="217693" h="253498">
                  <a:moveTo>
                    <a:pt x="122935" y="74512"/>
                  </a:moveTo>
                  <a:lnTo>
                    <a:pt x="108362" y="31821"/>
                  </a:lnTo>
                  <a:lnTo>
                    <a:pt x="102691" y="21485"/>
                  </a:lnTo>
                  <a:lnTo>
                    <a:pt x="87032" y="6881"/>
                  </a:lnTo>
                  <a:lnTo>
                    <a:pt x="77943" y="1349"/>
                  </a:lnTo>
                  <a:lnTo>
                    <a:pt x="69544" y="0"/>
                  </a:lnTo>
                  <a:lnTo>
                    <a:pt x="61604" y="1441"/>
                  </a:lnTo>
                  <a:lnTo>
                    <a:pt x="53972" y="4741"/>
                  </a:lnTo>
                  <a:lnTo>
                    <a:pt x="32052" y="26153"/>
                  </a:lnTo>
                  <a:lnTo>
                    <a:pt x="12090" y="66000"/>
                  </a:lnTo>
                  <a:lnTo>
                    <a:pt x="0" y="123957"/>
                  </a:lnTo>
                  <a:lnTo>
                    <a:pt x="723" y="172611"/>
                  </a:lnTo>
                  <a:lnTo>
                    <a:pt x="6618" y="197660"/>
                  </a:lnTo>
                  <a:lnTo>
                    <a:pt x="17036" y="220492"/>
                  </a:lnTo>
                  <a:lnTo>
                    <a:pt x="32585" y="236098"/>
                  </a:lnTo>
                  <a:lnTo>
                    <a:pt x="41645" y="241898"/>
                  </a:lnTo>
                  <a:lnTo>
                    <a:pt x="50024" y="242255"/>
                  </a:lnTo>
                  <a:lnTo>
                    <a:pt x="57950" y="238983"/>
                  </a:lnTo>
                  <a:lnTo>
                    <a:pt x="71826" y="225989"/>
                  </a:lnTo>
                  <a:lnTo>
                    <a:pt x="86215" y="197773"/>
                  </a:lnTo>
                  <a:lnTo>
                    <a:pt x="101557" y="146910"/>
                  </a:lnTo>
                  <a:lnTo>
                    <a:pt x="110978" y="87209"/>
                  </a:lnTo>
                  <a:lnTo>
                    <a:pt x="111454" y="88826"/>
                  </a:lnTo>
                  <a:lnTo>
                    <a:pt x="115443" y="147273"/>
                  </a:lnTo>
                  <a:lnTo>
                    <a:pt x="126954" y="179519"/>
                  </a:lnTo>
                  <a:lnTo>
                    <a:pt x="151805" y="221856"/>
                  </a:lnTo>
                  <a:lnTo>
                    <a:pt x="168522" y="236705"/>
                  </a:lnTo>
                  <a:lnTo>
                    <a:pt x="186479" y="246034"/>
                  </a:lnTo>
                  <a:lnTo>
                    <a:pt x="217692" y="253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7098" y="294797"/>
              <a:ext cx="218255" cy="392463"/>
            </a:xfrm>
            <a:custGeom>
              <a:avLst/>
              <a:gdLst/>
              <a:ahLst/>
              <a:cxnLst/>
              <a:rect l="0" t="0" r="0" b="0"/>
              <a:pathLst>
                <a:path w="218255" h="392463">
                  <a:moveTo>
                    <a:pt x="0" y="0"/>
                  </a:moveTo>
                  <a:lnTo>
                    <a:pt x="5590" y="62093"/>
                  </a:lnTo>
                  <a:lnTo>
                    <a:pt x="9066" y="111205"/>
                  </a:lnTo>
                  <a:lnTo>
                    <a:pt x="18645" y="168976"/>
                  </a:lnTo>
                  <a:lnTo>
                    <a:pt x="28401" y="224372"/>
                  </a:lnTo>
                  <a:lnTo>
                    <a:pt x="38701" y="284070"/>
                  </a:lnTo>
                  <a:lnTo>
                    <a:pt x="49162" y="338153"/>
                  </a:lnTo>
                  <a:lnTo>
                    <a:pt x="57331" y="376144"/>
                  </a:lnTo>
                  <a:lnTo>
                    <a:pt x="56938" y="377105"/>
                  </a:lnTo>
                  <a:lnTo>
                    <a:pt x="55506" y="374236"/>
                  </a:lnTo>
                  <a:lnTo>
                    <a:pt x="54378" y="329944"/>
                  </a:lnTo>
                  <a:lnTo>
                    <a:pt x="67371" y="274210"/>
                  </a:lnTo>
                  <a:lnTo>
                    <a:pt x="83003" y="242295"/>
                  </a:lnTo>
                  <a:lnTo>
                    <a:pt x="91600" y="235229"/>
                  </a:lnTo>
                  <a:lnTo>
                    <a:pt x="113631" y="227379"/>
                  </a:lnTo>
                  <a:lnTo>
                    <a:pt x="123718" y="227625"/>
                  </a:lnTo>
                  <a:lnTo>
                    <a:pt x="141163" y="234138"/>
                  </a:lnTo>
                  <a:lnTo>
                    <a:pt x="178663" y="258553"/>
                  </a:lnTo>
                  <a:lnTo>
                    <a:pt x="201246" y="286009"/>
                  </a:lnTo>
                  <a:lnTo>
                    <a:pt x="211496" y="306100"/>
                  </a:lnTo>
                  <a:lnTo>
                    <a:pt x="218254" y="342731"/>
                  </a:lnTo>
                  <a:lnTo>
                    <a:pt x="213595" y="363285"/>
                  </a:lnTo>
                  <a:lnTo>
                    <a:pt x="209078" y="372041"/>
                  </a:lnTo>
                  <a:lnTo>
                    <a:pt x="191579" y="384891"/>
                  </a:lnTo>
                  <a:lnTo>
                    <a:pt x="180362" y="389955"/>
                  </a:lnTo>
                  <a:lnTo>
                    <a:pt x="155420" y="392462"/>
                  </a:lnTo>
                  <a:lnTo>
                    <a:pt x="96982" y="381532"/>
                  </a:lnTo>
                  <a:lnTo>
                    <a:pt x="6317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05375" y="513123"/>
              <a:ext cx="124409" cy="163565"/>
            </a:xfrm>
            <a:custGeom>
              <a:avLst/>
              <a:gdLst/>
              <a:ahLst/>
              <a:cxnLst/>
              <a:rect l="0" t="0" r="0" b="0"/>
              <a:pathLst>
                <a:path w="124409" h="163565">
                  <a:moveTo>
                    <a:pt x="90749" y="13301"/>
                  </a:moveTo>
                  <a:lnTo>
                    <a:pt x="79571" y="2123"/>
                  </a:lnTo>
                  <a:lnTo>
                    <a:pt x="72768" y="0"/>
                  </a:lnTo>
                  <a:lnTo>
                    <a:pt x="55852" y="761"/>
                  </a:lnTo>
                  <a:lnTo>
                    <a:pt x="39754" y="11237"/>
                  </a:lnTo>
                  <a:lnTo>
                    <a:pt x="10356" y="40970"/>
                  </a:lnTo>
                  <a:lnTo>
                    <a:pt x="2377" y="61473"/>
                  </a:lnTo>
                  <a:lnTo>
                    <a:pt x="0" y="86184"/>
                  </a:lnTo>
                  <a:lnTo>
                    <a:pt x="2843" y="112764"/>
                  </a:lnTo>
                  <a:lnTo>
                    <a:pt x="14244" y="133936"/>
                  </a:lnTo>
                  <a:lnTo>
                    <a:pt x="31011" y="149975"/>
                  </a:lnTo>
                  <a:lnTo>
                    <a:pt x="50161" y="161003"/>
                  </a:lnTo>
                  <a:lnTo>
                    <a:pt x="70370" y="163564"/>
                  </a:lnTo>
                  <a:lnTo>
                    <a:pt x="89881" y="159634"/>
                  </a:lnTo>
                  <a:lnTo>
                    <a:pt x="106351" y="150088"/>
                  </a:lnTo>
                  <a:lnTo>
                    <a:pt x="118351" y="131807"/>
                  </a:lnTo>
                  <a:lnTo>
                    <a:pt x="123188" y="120381"/>
                  </a:lnTo>
                  <a:lnTo>
                    <a:pt x="124408" y="76354"/>
                  </a:lnTo>
                  <a:lnTo>
                    <a:pt x="117016" y="52633"/>
                  </a:lnTo>
                  <a:lnTo>
                    <a:pt x="101278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93076" y="526424"/>
              <a:ext cx="124147" cy="147540"/>
            </a:xfrm>
            <a:custGeom>
              <a:avLst/>
              <a:gdLst/>
              <a:ahLst/>
              <a:cxnLst/>
              <a:rect l="0" t="0" r="0" b="0"/>
              <a:pathLst>
                <a:path w="124147" h="14754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15543"/>
                  </a:lnTo>
                  <a:lnTo>
                    <a:pt x="28182" y="141730"/>
                  </a:lnTo>
                  <a:lnTo>
                    <a:pt x="35604" y="145959"/>
                  </a:lnTo>
                  <a:lnTo>
                    <a:pt x="53209" y="147539"/>
                  </a:lnTo>
                  <a:lnTo>
                    <a:pt x="82851" y="136262"/>
                  </a:lnTo>
                  <a:lnTo>
                    <a:pt x="108271" y="112514"/>
                  </a:lnTo>
                  <a:lnTo>
                    <a:pt x="117091" y="90171"/>
                  </a:lnTo>
                  <a:lnTo>
                    <a:pt x="123217" y="27472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22507" y="33691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5590" y="62093"/>
                  </a:lnTo>
                  <a:lnTo>
                    <a:pt x="14655" y="111205"/>
                  </a:lnTo>
                  <a:lnTo>
                    <a:pt x="19160" y="159032"/>
                  </a:lnTo>
                  <a:lnTo>
                    <a:pt x="26085" y="214017"/>
                  </a:lnTo>
                  <a:lnTo>
                    <a:pt x="29956" y="269173"/>
                  </a:lnTo>
                  <a:lnTo>
                    <a:pt x="31264" y="328298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6165" y="452725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52642"/>
                  </a:moveTo>
                  <a:lnTo>
                    <a:pt x="208722" y="28923"/>
                  </a:lnTo>
                  <a:lnTo>
                    <a:pt x="158516" y="15375"/>
                  </a:lnTo>
                  <a:lnTo>
                    <a:pt x="96607" y="8366"/>
                  </a:lnTo>
                  <a:lnTo>
                    <a:pt x="38970" y="16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93394" y="306855"/>
              <a:ext cx="223995" cy="393726"/>
            </a:xfrm>
            <a:custGeom>
              <a:avLst/>
              <a:gdLst/>
              <a:ahLst/>
              <a:cxnLst/>
              <a:rect l="0" t="0" r="0" b="0"/>
              <a:pathLst>
                <a:path w="223995" h="393726">
                  <a:moveTo>
                    <a:pt x="223994" y="82699"/>
                  </a:moveTo>
                  <a:lnTo>
                    <a:pt x="171290" y="137744"/>
                  </a:lnTo>
                  <a:lnTo>
                    <a:pt x="140447" y="189152"/>
                  </a:lnTo>
                  <a:lnTo>
                    <a:pt x="111825" y="244367"/>
                  </a:lnTo>
                  <a:lnTo>
                    <a:pt x="84810" y="299164"/>
                  </a:lnTo>
                  <a:lnTo>
                    <a:pt x="75177" y="322795"/>
                  </a:lnTo>
                  <a:lnTo>
                    <a:pt x="73235" y="344996"/>
                  </a:lnTo>
                  <a:lnTo>
                    <a:pt x="77442" y="365392"/>
                  </a:lnTo>
                  <a:lnTo>
                    <a:pt x="87109" y="382255"/>
                  </a:lnTo>
                  <a:lnTo>
                    <a:pt x="95304" y="387688"/>
                  </a:lnTo>
                  <a:lnTo>
                    <a:pt x="116885" y="393725"/>
                  </a:lnTo>
                  <a:lnTo>
                    <a:pt x="149754" y="391534"/>
                  </a:lnTo>
                  <a:lnTo>
                    <a:pt x="181720" y="377886"/>
                  </a:lnTo>
                  <a:lnTo>
                    <a:pt x="196627" y="362462"/>
                  </a:lnTo>
                  <a:lnTo>
                    <a:pt x="202240" y="353436"/>
                  </a:lnTo>
                  <a:lnTo>
                    <a:pt x="210140" y="312786"/>
                  </a:lnTo>
                  <a:lnTo>
                    <a:pt x="205749" y="286735"/>
                  </a:lnTo>
                  <a:lnTo>
                    <a:pt x="183866" y="241415"/>
                  </a:lnTo>
                  <a:lnTo>
                    <a:pt x="130308" y="191207"/>
                  </a:lnTo>
                  <a:lnTo>
                    <a:pt x="75566" y="146078"/>
                  </a:lnTo>
                  <a:lnTo>
                    <a:pt x="20496" y="107755"/>
                  </a:lnTo>
                  <a:lnTo>
                    <a:pt x="2522" y="80764"/>
                  </a:lnTo>
                  <a:lnTo>
                    <a:pt x="0" y="57663"/>
                  </a:lnTo>
                  <a:lnTo>
                    <a:pt x="966" y="44951"/>
                  </a:lnTo>
                  <a:lnTo>
                    <a:pt x="6289" y="34137"/>
                  </a:lnTo>
                  <a:lnTo>
                    <a:pt x="24681" y="15882"/>
                  </a:lnTo>
                  <a:lnTo>
                    <a:pt x="48453" y="6209"/>
                  </a:lnTo>
                  <a:lnTo>
                    <a:pt x="101842" y="0"/>
                  </a:lnTo>
                  <a:lnTo>
                    <a:pt x="137888" y="4513"/>
                  </a:lnTo>
                  <a:lnTo>
                    <a:pt x="192409" y="30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72214" y="375782"/>
              <a:ext cx="252684" cy="310988"/>
            </a:xfrm>
            <a:custGeom>
              <a:avLst/>
              <a:gdLst/>
              <a:ahLst/>
              <a:cxnLst/>
              <a:rect l="0" t="0" r="0" b="0"/>
              <a:pathLst>
                <a:path w="252684" h="310988">
                  <a:moveTo>
                    <a:pt x="124159" y="13772"/>
                  </a:moveTo>
                  <a:lnTo>
                    <a:pt x="107391" y="8183"/>
                  </a:lnTo>
                  <a:lnTo>
                    <a:pt x="89800" y="11678"/>
                  </a:lnTo>
                  <a:lnTo>
                    <a:pt x="70284" y="22200"/>
                  </a:lnTo>
                  <a:lnTo>
                    <a:pt x="41905" y="47855"/>
                  </a:lnTo>
                  <a:lnTo>
                    <a:pt x="25048" y="78853"/>
                  </a:lnTo>
                  <a:lnTo>
                    <a:pt x="8872" y="130656"/>
                  </a:lnTo>
                  <a:lnTo>
                    <a:pt x="0" y="185949"/>
                  </a:lnTo>
                  <a:lnTo>
                    <a:pt x="4053" y="222325"/>
                  </a:lnTo>
                  <a:lnTo>
                    <a:pt x="30686" y="276719"/>
                  </a:lnTo>
                  <a:lnTo>
                    <a:pt x="37277" y="287336"/>
                  </a:lnTo>
                  <a:lnTo>
                    <a:pt x="57078" y="302252"/>
                  </a:lnTo>
                  <a:lnTo>
                    <a:pt x="68910" y="307867"/>
                  </a:lnTo>
                  <a:lnTo>
                    <a:pt x="97654" y="310987"/>
                  </a:lnTo>
                  <a:lnTo>
                    <a:pt x="152589" y="303458"/>
                  </a:lnTo>
                  <a:lnTo>
                    <a:pt x="196065" y="282300"/>
                  </a:lnTo>
                  <a:lnTo>
                    <a:pt x="213048" y="269209"/>
                  </a:lnTo>
                  <a:lnTo>
                    <a:pt x="235765" y="237506"/>
                  </a:lnTo>
                  <a:lnTo>
                    <a:pt x="251724" y="198477"/>
                  </a:lnTo>
                  <a:lnTo>
                    <a:pt x="252683" y="157277"/>
                  </a:lnTo>
                  <a:lnTo>
                    <a:pt x="241357" y="95368"/>
                  </a:lnTo>
                  <a:lnTo>
                    <a:pt x="224265" y="59395"/>
                  </a:lnTo>
                  <a:lnTo>
                    <a:pt x="203213" y="33399"/>
                  </a:lnTo>
                  <a:lnTo>
                    <a:pt x="175269" y="12048"/>
                  </a:lnTo>
                  <a:lnTo>
                    <a:pt x="155063" y="2087"/>
                  </a:lnTo>
                  <a:lnTo>
                    <a:pt x="134384" y="0"/>
                  </a:lnTo>
                  <a:lnTo>
                    <a:pt x="103102" y="32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28083" y="273740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8333" y="161881"/>
                  </a:lnTo>
                  <a:lnTo>
                    <a:pt x="15683" y="223310"/>
                  </a:lnTo>
                  <a:lnTo>
                    <a:pt x="19465" y="283105"/>
                  </a:lnTo>
                  <a:lnTo>
                    <a:pt x="27978" y="345391"/>
                  </a:lnTo>
                  <a:lnTo>
                    <a:pt x="30873" y="408474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12269" y="452725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204677" y="2195"/>
                  </a:lnTo>
                  <a:lnTo>
                    <a:pt x="147665" y="434"/>
                  </a:lnTo>
                  <a:lnTo>
                    <a:pt x="87314" y="86"/>
                  </a:lnTo>
                  <a:lnTo>
                    <a:pt x="29639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50911" y="512877"/>
              <a:ext cx="164044" cy="174746"/>
            </a:xfrm>
            <a:custGeom>
              <a:avLst/>
              <a:gdLst/>
              <a:ahLst/>
              <a:cxnLst/>
              <a:rect l="0" t="0" r="0" b="0"/>
              <a:pathLst>
                <a:path w="164044" h="174746">
                  <a:moveTo>
                    <a:pt x="129856" y="13547"/>
                  </a:moveTo>
                  <a:lnTo>
                    <a:pt x="113088" y="2369"/>
                  </a:lnTo>
                  <a:lnTo>
                    <a:pt x="92378" y="0"/>
                  </a:lnTo>
                  <a:lnTo>
                    <a:pt x="67575" y="4017"/>
                  </a:lnTo>
                  <a:lnTo>
                    <a:pt x="40954" y="13601"/>
                  </a:lnTo>
                  <a:lnTo>
                    <a:pt x="22883" y="28779"/>
                  </a:lnTo>
                  <a:lnTo>
                    <a:pt x="10953" y="48393"/>
                  </a:lnTo>
                  <a:lnTo>
                    <a:pt x="1750" y="72708"/>
                  </a:lnTo>
                  <a:lnTo>
                    <a:pt x="0" y="95993"/>
                  </a:lnTo>
                  <a:lnTo>
                    <a:pt x="1171" y="107116"/>
                  </a:lnTo>
                  <a:lnTo>
                    <a:pt x="11831" y="125713"/>
                  </a:lnTo>
                  <a:lnTo>
                    <a:pt x="47271" y="156716"/>
                  </a:lnTo>
                  <a:lnTo>
                    <a:pt x="77700" y="172691"/>
                  </a:lnTo>
                  <a:lnTo>
                    <a:pt x="101606" y="174745"/>
                  </a:lnTo>
                  <a:lnTo>
                    <a:pt x="125489" y="170589"/>
                  </a:lnTo>
                  <a:lnTo>
                    <a:pt x="143904" y="160942"/>
                  </a:lnTo>
                  <a:lnTo>
                    <a:pt x="156766" y="142617"/>
                  </a:lnTo>
                  <a:lnTo>
                    <a:pt x="164043" y="120045"/>
                  </a:lnTo>
                  <a:lnTo>
                    <a:pt x="163378" y="98314"/>
                  </a:lnTo>
                  <a:lnTo>
                    <a:pt x="150837" y="66350"/>
                  </a:lnTo>
                  <a:lnTo>
                    <a:pt x="119327" y="13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33409" y="505806"/>
              <a:ext cx="221099" cy="220661"/>
            </a:xfrm>
            <a:custGeom>
              <a:avLst/>
              <a:gdLst/>
              <a:ahLst/>
              <a:cxnLst/>
              <a:rect l="0" t="0" r="0" b="0"/>
              <a:pathLst>
                <a:path w="221099" h="220661">
                  <a:moveTo>
                    <a:pt x="0" y="52204"/>
                  </a:moveTo>
                  <a:lnTo>
                    <a:pt x="29308" y="87102"/>
                  </a:lnTo>
                  <a:lnTo>
                    <a:pt x="51881" y="139988"/>
                  </a:lnTo>
                  <a:lnTo>
                    <a:pt x="67750" y="191666"/>
                  </a:lnTo>
                  <a:lnTo>
                    <a:pt x="58416" y="158610"/>
                  </a:lnTo>
                  <a:lnTo>
                    <a:pt x="53783" y="107191"/>
                  </a:lnTo>
                  <a:lnTo>
                    <a:pt x="55987" y="51974"/>
                  </a:lnTo>
                  <a:lnTo>
                    <a:pt x="62318" y="26365"/>
                  </a:lnTo>
                  <a:lnTo>
                    <a:pt x="72931" y="7185"/>
                  </a:lnTo>
                  <a:lnTo>
                    <a:pt x="80206" y="2304"/>
                  </a:lnTo>
                  <a:lnTo>
                    <a:pt x="97648" y="0"/>
                  </a:lnTo>
                  <a:lnTo>
                    <a:pt x="113979" y="5996"/>
                  </a:lnTo>
                  <a:lnTo>
                    <a:pt x="129036" y="17629"/>
                  </a:lnTo>
                  <a:lnTo>
                    <a:pt x="164839" y="69314"/>
                  </a:lnTo>
                  <a:lnTo>
                    <a:pt x="191695" y="128503"/>
                  </a:lnTo>
                  <a:lnTo>
                    <a:pt x="215320" y="186860"/>
                  </a:lnTo>
                  <a:lnTo>
                    <a:pt x="221098" y="220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97101" y="489250"/>
              <a:ext cx="175582" cy="243608"/>
            </a:xfrm>
            <a:custGeom>
              <a:avLst/>
              <a:gdLst/>
              <a:ahLst/>
              <a:cxnLst/>
              <a:rect l="0" t="0" r="0" b="0"/>
              <a:pathLst>
                <a:path w="175582" h="243608">
                  <a:moveTo>
                    <a:pt x="136391" y="5589"/>
                  </a:moveTo>
                  <a:lnTo>
                    <a:pt x="119624" y="0"/>
                  </a:lnTo>
                  <a:lnTo>
                    <a:pt x="66875" y="4442"/>
                  </a:lnTo>
                  <a:lnTo>
                    <a:pt x="26627" y="14478"/>
                  </a:lnTo>
                  <a:lnTo>
                    <a:pt x="7278" y="25527"/>
                  </a:lnTo>
                  <a:lnTo>
                    <a:pt x="2352" y="32919"/>
                  </a:lnTo>
                  <a:lnTo>
                    <a:pt x="0" y="50491"/>
                  </a:lnTo>
                  <a:lnTo>
                    <a:pt x="3349" y="58920"/>
                  </a:lnTo>
                  <a:lnTo>
                    <a:pt x="16430" y="74525"/>
                  </a:lnTo>
                  <a:lnTo>
                    <a:pt x="37062" y="83021"/>
                  </a:lnTo>
                  <a:lnTo>
                    <a:pt x="88435" y="88474"/>
                  </a:lnTo>
                  <a:lnTo>
                    <a:pt x="124131" y="100598"/>
                  </a:lnTo>
                  <a:lnTo>
                    <a:pt x="151346" y="119007"/>
                  </a:lnTo>
                  <a:lnTo>
                    <a:pt x="168638" y="144869"/>
                  </a:lnTo>
                  <a:lnTo>
                    <a:pt x="175581" y="180348"/>
                  </a:lnTo>
                  <a:lnTo>
                    <a:pt x="170967" y="200633"/>
                  </a:lnTo>
                  <a:lnTo>
                    <a:pt x="159947" y="217447"/>
                  </a:lnTo>
                  <a:lnTo>
                    <a:pt x="143351" y="232719"/>
                  </a:lnTo>
                  <a:lnTo>
                    <a:pt x="121157" y="241066"/>
                  </a:lnTo>
                  <a:lnTo>
                    <a:pt x="96865" y="243607"/>
                  </a:lnTo>
                  <a:lnTo>
                    <a:pt x="52163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59834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7559461" y="789637"/>
            <a:ext cx="494840" cy="42115"/>
          </a:xfrm>
          <a:custGeom>
            <a:avLst/>
            <a:gdLst/>
            <a:ahLst/>
            <a:cxnLst/>
            <a:rect l="0" t="0" r="0" b="0"/>
            <a:pathLst>
              <a:path w="494840" h="42115">
                <a:moveTo>
                  <a:pt x="494839" y="42114"/>
                </a:moveTo>
                <a:lnTo>
                  <a:pt x="436223" y="36525"/>
                </a:lnTo>
                <a:lnTo>
                  <a:pt x="386944" y="25325"/>
                </a:lnTo>
                <a:lnTo>
                  <a:pt x="331849" y="22322"/>
                </a:lnTo>
                <a:lnTo>
                  <a:pt x="268861" y="20262"/>
                </a:lnTo>
                <a:lnTo>
                  <a:pt x="210646" y="12798"/>
                </a:lnTo>
                <a:lnTo>
                  <a:pt x="154434" y="5387"/>
                </a:lnTo>
                <a:lnTo>
                  <a:pt x="95541" y="1596"/>
                </a:lnTo>
                <a:lnTo>
                  <a:pt x="37407" y="47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389554" y="1705616"/>
            <a:ext cx="9286136" cy="1526633"/>
            <a:chOff x="389554" y="1705616"/>
            <a:chExt cx="9286136" cy="1526633"/>
          </a:xfrm>
        </p:grpSpPr>
        <p:sp>
          <p:nvSpPr>
            <p:cNvPr id="44" name="Freeform 43"/>
            <p:cNvSpPr/>
            <p:nvPr/>
          </p:nvSpPr>
          <p:spPr>
            <a:xfrm>
              <a:off x="389554" y="1766552"/>
              <a:ext cx="242156" cy="602360"/>
            </a:xfrm>
            <a:custGeom>
              <a:avLst/>
              <a:gdLst/>
              <a:ahLst/>
              <a:cxnLst/>
              <a:rect l="0" t="0" r="0" b="0"/>
              <a:pathLst>
                <a:path w="242156" h="602360">
                  <a:moveTo>
                    <a:pt x="0" y="602359"/>
                  </a:moveTo>
                  <a:lnTo>
                    <a:pt x="0" y="543743"/>
                  </a:lnTo>
                  <a:lnTo>
                    <a:pt x="8333" y="480907"/>
                  </a:lnTo>
                  <a:lnTo>
                    <a:pt x="15684" y="426420"/>
                  </a:lnTo>
                  <a:lnTo>
                    <a:pt x="25054" y="370335"/>
                  </a:lnTo>
                  <a:lnTo>
                    <a:pt x="31802" y="325322"/>
                  </a:lnTo>
                  <a:lnTo>
                    <a:pt x="37531" y="278021"/>
                  </a:lnTo>
                  <a:lnTo>
                    <a:pt x="40077" y="229701"/>
                  </a:lnTo>
                  <a:lnTo>
                    <a:pt x="47100" y="178817"/>
                  </a:lnTo>
                  <a:lnTo>
                    <a:pt x="51000" y="124746"/>
                  </a:lnTo>
                  <a:lnTo>
                    <a:pt x="60723" y="67639"/>
                  </a:lnTo>
                  <a:lnTo>
                    <a:pt x="77349" y="4147"/>
                  </a:lnTo>
                  <a:lnTo>
                    <a:pt x="81981" y="0"/>
                  </a:lnTo>
                  <a:lnTo>
                    <a:pt x="87410" y="745"/>
                  </a:lnTo>
                  <a:lnTo>
                    <a:pt x="93368" y="4751"/>
                  </a:lnTo>
                  <a:lnTo>
                    <a:pt x="103108" y="21681"/>
                  </a:lnTo>
                  <a:lnTo>
                    <a:pt x="123716" y="80402"/>
                  </a:lnTo>
                  <a:lnTo>
                    <a:pt x="140512" y="141079"/>
                  </a:lnTo>
                  <a:lnTo>
                    <a:pt x="149407" y="187166"/>
                  </a:lnTo>
                  <a:lnTo>
                    <a:pt x="160992" y="242383"/>
                  </a:lnTo>
                  <a:lnTo>
                    <a:pt x="175387" y="302962"/>
                  </a:lnTo>
                  <a:lnTo>
                    <a:pt x="189496" y="356869"/>
                  </a:lnTo>
                  <a:lnTo>
                    <a:pt x="207058" y="419643"/>
                  </a:lnTo>
                  <a:lnTo>
                    <a:pt x="221098" y="470991"/>
                  </a:lnTo>
                  <a:lnTo>
                    <a:pt x="235136" y="525587"/>
                  </a:lnTo>
                  <a:lnTo>
                    <a:pt x="242155" y="560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0082" y="2216357"/>
              <a:ext cx="210571" cy="15685"/>
            </a:xfrm>
            <a:custGeom>
              <a:avLst/>
              <a:gdLst/>
              <a:ahLst/>
              <a:cxnLst/>
              <a:rect l="0" t="0" r="0" b="0"/>
              <a:pathLst>
                <a:path w="210571" h="15685">
                  <a:moveTo>
                    <a:pt x="210570" y="15684"/>
                  </a:moveTo>
                  <a:lnTo>
                    <a:pt x="173092" y="7351"/>
                  </a:lnTo>
                  <a:lnTo>
                    <a:pt x="121669" y="0"/>
                  </a:lnTo>
                  <a:lnTo>
                    <a:pt x="60823" y="3668"/>
                  </a:lnTo>
                  <a:lnTo>
                    <a:pt x="0" y="5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24365" y="1761467"/>
              <a:ext cx="144299" cy="523217"/>
            </a:xfrm>
            <a:custGeom>
              <a:avLst/>
              <a:gdLst/>
              <a:ahLst/>
              <a:cxnLst/>
              <a:rect l="0" t="0" r="0" b="0"/>
              <a:pathLst>
                <a:path w="144299" h="523217">
                  <a:moveTo>
                    <a:pt x="70598" y="523216"/>
                  </a:moveTo>
                  <a:lnTo>
                    <a:pt x="63363" y="495660"/>
                  </a:lnTo>
                  <a:lnTo>
                    <a:pt x="57601" y="442557"/>
                  </a:lnTo>
                  <a:lnTo>
                    <a:pt x="51133" y="386401"/>
                  </a:lnTo>
                  <a:lnTo>
                    <a:pt x="42620" y="333454"/>
                  </a:lnTo>
                  <a:lnTo>
                    <a:pt x="36606" y="275336"/>
                  </a:lnTo>
                  <a:lnTo>
                    <a:pt x="24499" y="218189"/>
                  </a:lnTo>
                  <a:lnTo>
                    <a:pt x="10843" y="166216"/>
                  </a:lnTo>
                  <a:lnTo>
                    <a:pt x="0" y="112103"/>
                  </a:lnTo>
                  <a:lnTo>
                    <a:pt x="937" y="70342"/>
                  </a:lnTo>
                  <a:lnTo>
                    <a:pt x="6883" y="44689"/>
                  </a:lnTo>
                  <a:lnTo>
                    <a:pt x="17324" y="25488"/>
                  </a:lnTo>
                  <a:lnTo>
                    <a:pt x="32883" y="12275"/>
                  </a:lnTo>
                  <a:lnTo>
                    <a:pt x="52666" y="3673"/>
                  </a:lnTo>
                  <a:lnTo>
                    <a:pt x="88942" y="0"/>
                  </a:lnTo>
                  <a:lnTo>
                    <a:pt x="120097" y="5801"/>
                  </a:lnTo>
                  <a:lnTo>
                    <a:pt x="144298" y="17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89678" y="206358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49600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94050" y="2039137"/>
              <a:ext cx="122013" cy="195966"/>
            </a:xfrm>
            <a:custGeom>
              <a:avLst/>
              <a:gdLst/>
              <a:ahLst/>
              <a:cxnLst/>
              <a:rect l="0" t="0" r="0" b="0"/>
              <a:pathLst>
                <a:path w="122013" h="195966">
                  <a:moveTo>
                    <a:pt x="6198" y="87619"/>
                  </a:moveTo>
                  <a:lnTo>
                    <a:pt x="68291" y="72965"/>
                  </a:lnTo>
                  <a:lnTo>
                    <a:pt x="95046" y="57281"/>
                  </a:lnTo>
                  <a:lnTo>
                    <a:pt x="117791" y="37816"/>
                  </a:lnTo>
                  <a:lnTo>
                    <a:pt x="120368" y="31020"/>
                  </a:lnTo>
                  <a:lnTo>
                    <a:pt x="119746" y="24150"/>
                  </a:lnTo>
                  <a:lnTo>
                    <a:pt x="116992" y="17230"/>
                  </a:lnTo>
                  <a:lnTo>
                    <a:pt x="104573" y="6422"/>
                  </a:lnTo>
                  <a:lnTo>
                    <a:pt x="96348" y="1902"/>
                  </a:lnTo>
                  <a:lnTo>
                    <a:pt x="77850" y="0"/>
                  </a:lnTo>
                  <a:lnTo>
                    <a:pt x="57931" y="4224"/>
                  </a:lnTo>
                  <a:lnTo>
                    <a:pt x="37379" y="13900"/>
                  </a:lnTo>
                  <a:lnTo>
                    <a:pt x="11668" y="38090"/>
                  </a:lnTo>
                  <a:lnTo>
                    <a:pt x="2780" y="63656"/>
                  </a:lnTo>
                  <a:lnTo>
                    <a:pt x="0" y="92177"/>
                  </a:lnTo>
                  <a:lnTo>
                    <a:pt x="10740" y="150004"/>
                  </a:lnTo>
                  <a:lnTo>
                    <a:pt x="26131" y="176553"/>
                  </a:lnTo>
                  <a:lnTo>
                    <a:pt x="41964" y="188757"/>
                  </a:lnTo>
                  <a:lnTo>
                    <a:pt x="51099" y="193649"/>
                  </a:lnTo>
                  <a:lnTo>
                    <a:pt x="70608" y="195965"/>
                  </a:lnTo>
                  <a:lnTo>
                    <a:pt x="89807" y="191925"/>
                  </a:lnTo>
                  <a:lnTo>
                    <a:pt x="122012" y="171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73644" y="2032000"/>
              <a:ext cx="255722" cy="191149"/>
            </a:xfrm>
            <a:custGeom>
              <a:avLst/>
              <a:gdLst/>
              <a:ahLst/>
              <a:cxnLst/>
              <a:rect l="0" t="0" r="0" b="0"/>
              <a:pathLst>
                <a:path w="255722" h="191149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6072" y="123414"/>
                  </a:lnTo>
                  <a:lnTo>
                    <a:pt x="14961" y="155890"/>
                  </a:lnTo>
                  <a:lnTo>
                    <a:pt x="25742" y="173009"/>
                  </a:lnTo>
                  <a:lnTo>
                    <a:pt x="41452" y="185297"/>
                  </a:lnTo>
                  <a:lnTo>
                    <a:pt x="50554" y="190212"/>
                  </a:lnTo>
                  <a:lnTo>
                    <a:pt x="60132" y="191148"/>
                  </a:lnTo>
                  <a:lnTo>
                    <a:pt x="80133" y="185950"/>
                  </a:lnTo>
                  <a:lnTo>
                    <a:pt x="97601" y="169602"/>
                  </a:lnTo>
                  <a:lnTo>
                    <a:pt x="110824" y="146738"/>
                  </a:lnTo>
                  <a:lnTo>
                    <a:pt x="125598" y="85758"/>
                  </a:lnTo>
                  <a:lnTo>
                    <a:pt x="127709" y="82908"/>
                  </a:lnTo>
                  <a:lnTo>
                    <a:pt x="129116" y="85688"/>
                  </a:lnTo>
                  <a:lnTo>
                    <a:pt x="136964" y="118181"/>
                  </a:lnTo>
                  <a:lnTo>
                    <a:pt x="152009" y="148100"/>
                  </a:lnTo>
                  <a:lnTo>
                    <a:pt x="167761" y="162528"/>
                  </a:lnTo>
                  <a:lnTo>
                    <a:pt x="187630" y="171670"/>
                  </a:lnTo>
                  <a:lnTo>
                    <a:pt x="212058" y="175734"/>
                  </a:lnTo>
                  <a:lnTo>
                    <a:pt x="221614" y="173308"/>
                  </a:lnTo>
                  <a:lnTo>
                    <a:pt x="229154" y="168181"/>
                  </a:lnTo>
                  <a:lnTo>
                    <a:pt x="240652" y="153126"/>
                  </a:lnTo>
                  <a:lnTo>
                    <a:pt x="249661" y="134736"/>
                  </a:lnTo>
                  <a:lnTo>
                    <a:pt x="255721" y="93474"/>
                  </a:lnTo>
                  <a:lnTo>
                    <a:pt x="250533" y="31808"/>
                  </a:lnTo>
                  <a:lnTo>
                    <a:pt x="2477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53007" y="1933117"/>
              <a:ext cx="190104" cy="246283"/>
            </a:xfrm>
            <a:custGeom>
              <a:avLst/>
              <a:gdLst/>
              <a:ahLst/>
              <a:cxnLst/>
              <a:rect l="0" t="0" r="0" b="0"/>
              <a:pathLst>
                <a:path w="190104" h="246283">
                  <a:moveTo>
                    <a:pt x="147448" y="14655"/>
                  </a:moveTo>
                  <a:lnTo>
                    <a:pt x="103486" y="0"/>
                  </a:lnTo>
                  <a:lnTo>
                    <a:pt x="67612" y="1084"/>
                  </a:lnTo>
                  <a:lnTo>
                    <a:pt x="32936" y="14403"/>
                  </a:lnTo>
                  <a:lnTo>
                    <a:pt x="6024" y="33168"/>
                  </a:lnTo>
                  <a:lnTo>
                    <a:pt x="1693" y="42204"/>
                  </a:lnTo>
                  <a:lnTo>
                    <a:pt x="0" y="64724"/>
                  </a:lnTo>
                  <a:lnTo>
                    <a:pt x="3526" y="73770"/>
                  </a:lnTo>
                  <a:lnTo>
                    <a:pt x="16802" y="86942"/>
                  </a:lnTo>
                  <a:lnTo>
                    <a:pt x="40641" y="93575"/>
                  </a:lnTo>
                  <a:lnTo>
                    <a:pt x="98015" y="97834"/>
                  </a:lnTo>
                  <a:lnTo>
                    <a:pt x="134751" y="104161"/>
                  </a:lnTo>
                  <a:lnTo>
                    <a:pt x="162274" y="119034"/>
                  </a:lnTo>
                  <a:lnTo>
                    <a:pt x="185246" y="138259"/>
                  </a:lnTo>
                  <a:lnTo>
                    <a:pt x="189025" y="147360"/>
                  </a:lnTo>
                  <a:lnTo>
                    <a:pt x="190103" y="169951"/>
                  </a:lnTo>
                  <a:lnTo>
                    <a:pt x="183564" y="189350"/>
                  </a:lnTo>
                  <a:lnTo>
                    <a:pt x="178544" y="197799"/>
                  </a:lnTo>
                  <a:lnTo>
                    <a:pt x="163609" y="210306"/>
                  </a:lnTo>
                  <a:lnTo>
                    <a:pt x="101785" y="235368"/>
                  </a:lnTo>
                  <a:lnTo>
                    <a:pt x="39356" y="244844"/>
                  </a:lnTo>
                  <a:lnTo>
                    <a:pt x="21107" y="246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99619" y="1963239"/>
              <a:ext cx="174579" cy="169961"/>
            </a:xfrm>
            <a:custGeom>
              <a:avLst/>
              <a:gdLst/>
              <a:ahLst/>
              <a:cxnLst/>
              <a:rect l="0" t="0" r="0" b="0"/>
              <a:pathLst>
                <a:path w="174579" h="169961">
                  <a:moveTo>
                    <a:pt x="121935" y="5590"/>
                  </a:moveTo>
                  <a:lnTo>
                    <a:pt x="105167" y="0"/>
                  </a:lnTo>
                  <a:lnTo>
                    <a:pt x="72383" y="2114"/>
                  </a:lnTo>
                  <a:lnTo>
                    <a:pt x="38623" y="15738"/>
                  </a:lnTo>
                  <a:lnTo>
                    <a:pt x="11982" y="40182"/>
                  </a:lnTo>
                  <a:lnTo>
                    <a:pt x="2877" y="62688"/>
                  </a:lnTo>
                  <a:lnTo>
                    <a:pt x="0" y="87119"/>
                  </a:lnTo>
                  <a:lnTo>
                    <a:pt x="2621" y="109675"/>
                  </a:lnTo>
                  <a:lnTo>
                    <a:pt x="10805" y="128279"/>
                  </a:lnTo>
                  <a:lnTo>
                    <a:pt x="35123" y="159286"/>
                  </a:lnTo>
                  <a:lnTo>
                    <a:pt x="54886" y="167486"/>
                  </a:lnTo>
                  <a:lnTo>
                    <a:pt x="79267" y="169960"/>
                  </a:lnTo>
                  <a:lnTo>
                    <a:pt x="118131" y="163606"/>
                  </a:lnTo>
                  <a:lnTo>
                    <a:pt x="174578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47896" y="2000414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5589" y="58617"/>
                  </a:lnTo>
                  <a:lnTo>
                    <a:pt x="21331" y="112094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37367" y="188460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42653" y="1925111"/>
              <a:ext cx="157928" cy="186946"/>
            </a:xfrm>
            <a:custGeom>
              <a:avLst/>
              <a:gdLst/>
              <a:ahLst/>
              <a:cxnLst/>
              <a:rect l="0" t="0" r="0" b="0"/>
              <a:pathLst>
                <a:path w="157928" h="186946">
                  <a:moveTo>
                    <a:pt x="0" y="64775"/>
                  </a:moveTo>
                  <a:lnTo>
                    <a:pt x="43962" y="88494"/>
                  </a:lnTo>
                  <a:lnTo>
                    <a:pt x="63992" y="89745"/>
                  </a:lnTo>
                  <a:lnTo>
                    <a:pt x="84593" y="85231"/>
                  </a:lnTo>
                  <a:lnTo>
                    <a:pt x="105447" y="75426"/>
                  </a:lnTo>
                  <a:lnTo>
                    <a:pt x="112412" y="67196"/>
                  </a:lnTo>
                  <a:lnTo>
                    <a:pt x="120150" y="45574"/>
                  </a:lnTo>
                  <a:lnTo>
                    <a:pt x="119874" y="35596"/>
                  </a:lnTo>
                  <a:lnTo>
                    <a:pt x="113329" y="18271"/>
                  </a:lnTo>
                  <a:lnTo>
                    <a:pt x="96381" y="5892"/>
                  </a:lnTo>
                  <a:lnTo>
                    <a:pt x="85311" y="953"/>
                  </a:lnTo>
                  <a:lnTo>
                    <a:pt x="74421" y="0"/>
                  </a:lnTo>
                  <a:lnTo>
                    <a:pt x="52963" y="5180"/>
                  </a:lnTo>
                  <a:lnTo>
                    <a:pt x="26741" y="21251"/>
                  </a:lnTo>
                  <a:lnTo>
                    <a:pt x="14614" y="37242"/>
                  </a:lnTo>
                  <a:lnTo>
                    <a:pt x="6495" y="57217"/>
                  </a:lnTo>
                  <a:lnTo>
                    <a:pt x="3094" y="94771"/>
                  </a:lnTo>
                  <a:lnTo>
                    <a:pt x="10145" y="133194"/>
                  </a:lnTo>
                  <a:lnTo>
                    <a:pt x="20496" y="152115"/>
                  </a:lnTo>
                  <a:lnTo>
                    <a:pt x="45067" y="175921"/>
                  </a:lnTo>
                  <a:lnTo>
                    <a:pt x="67603" y="184363"/>
                  </a:lnTo>
                  <a:lnTo>
                    <a:pt x="92046" y="186945"/>
                  </a:lnTo>
                  <a:lnTo>
                    <a:pt x="133215" y="179071"/>
                  </a:lnTo>
                  <a:lnTo>
                    <a:pt x="157927" y="170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42694" y="1949603"/>
              <a:ext cx="168457" cy="156097"/>
            </a:xfrm>
            <a:custGeom>
              <a:avLst/>
              <a:gdLst/>
              <a:ahLst/>
              <a:cxnLst/>
              <a:rect l="0" t="0" r="0" b="0"/>
              <a:pathLst>
                <a:path w="168457" h="156097">
                  <a:moveTo>
                    <a:pt x="0" y="40283"/>
                  </a:moveTo>
                  <a:lnTo>
                    <a:pt x="8333" y="89213"/>
                  </a:lnTo>
                  <a:lnTo>
                    <a:pt x="16305" y="147202"/>
                  </a:lnTo>
                  <a:lnTo>
                    <a:pt x="15549" y="146657"/>
                  </a:lnTo>
                  <a:lnTo>
                    <a:pt x="3954" y="110183"/>
                  </a:lnTo>
                  <a:lnTo>
                    <a:pt x="2342" y="73212"/>
                  </a:lnTo>
                  <a:lnTo>
                    <a:pt x="9923" y="33792"/>
                  </a:lnTo>
                  <a:lnTo>
                    <a:pt x="20398" y="10492"/>
                  </a:lnTo>
                  <a:lnTo>
                    <a:pt x="29976" y="4044"/>
                  </a:lnTo>
                  <a:lnTo>
                    <a:pt x="56217" y="0"/>
                  </a:lnTo>
                  <a:lnTo>
                    <a:pt x="78018" y="5222"/>
                  </a:lnTo>
                  <a:lnTo>
                    <a:pt x="95506" y="16511"/>
                  </a:lnTo>
                  <a:lnTo>
                    <a:pt x="117335" y="42598"/>
                  </a:lnTo>
                  <a:lnTo>
                    <a:pt x="149473" y="104827"/>
                  </a:lnTo>
                  <a:lnTo>
                    <a:pt x="156592" y="138825"/>
                  </a:lnTo>
                  <a:lnTo>
                    <a:pt x="168456" y="156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63792" y="1705616"/>
              <a:ext cx="52644" cy="421141"/>
            </a:xfrm>
            <a:custGeom>
              <a:avLst/>
              <a:gdLst/>
              <a:ahLst/>
              <a:cxnLst/>
              <a:rect l="0" t="0" r="0" b="0"/>
              <a:pathLst>
                <a:path w="52644" h="421141">
                  <a:moveTo>
                    <a:pt x="0" y="0"/>
                  </a:moveTo>
                  <a:lnTo>
                    <a:pt x="1" y="52051"/>
                  </a:lnTo>
                  <a:lnTo>
                    <a:pt x="1" y="101990"/>
                  </a:lnTo>
                  <a:lnTo>
                    <a:pt x="5590" y="155197"/>
                  </a:lnTo>
                  <a:lnTo>
                    <a:pt x="9553" y="207908"/>
                  </a:lnTo>
                  <a:lnTo>
                    <a:pt x="13456" y="260260"/>
                  </a:lnTo>
                  <a:lnTo>
                    <a:pt x="25145" y="310333"/>
                  </a:lnTo>
                  <a:lnTo>
                    <a:pt x="37549" y="365284"/>
                  </a:lnTo>
                  <a:lnTo>
                    <a:pt x="41932" y="402510"/>
                  </a:lnTo>
                  <a:lnTo>
                    <a:pt x="526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947979" y="1853015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6954" y="0"/>
                  </a:lnTo>
                  <a:lnTo>
                    <a:pt x="112007" y="5589"/>
                  </a:lnTo>
                  <a:lnTo>
                    <a:pt x="57263" y="17958"/>
                  </a:lnTo>
                  <a:lnTo>
                    <a:pt x="1768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53305" y="2000414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32248" y="18740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58238" y="1934225"/>
              <a:ext cx="155722" cy="182003"/>
            </a:xfrm>
            <a:custGeom>
              <a:avLst/>
              <a:gdLst/>
              <a:ahLst/>
              <a:cxnLst/>
              <a:rect l="0" t="0" r="0" b="0"/>
              <a:pathLst>
                <a:path w="155722" h="182003">
                  <a:moveTo>
                    <a:pt x="105637" y="13547"/>
                  </a:moveTo>
                  <a:lnTo>
                    <a:pt x="94459" y="2368"/>
                  </a:lnTo>
                  <a:lnTo>
                    <a:pt x="73373" y="0"/>
                  </a:lnTo>
                  <a:lnTo>
                    <a:pt x="23355" y="8011"/>
                  </a:lnTo>
                  <a:lnTo>
                    <a:pt x="14518" y="13366"/>
                  </a:lnTo>
                  <a:lnTo>
                    <a:pt x="1579" y="28674"/>
                  </a:lnTo>
                  <a:lnTo>
                    <a:pt x="0" y="37670"/>
                  </a:lnTo>
                  <a:lnTo>
                    <a:pt x="4485" y="57023"/>
                  </a:lnTo>
                  <a:lnTo>
                    <a:pt x="11296" y="63588"/>
                  </a:lnTo>
                  <a:lnTo>
                    <a:pt x="73934" y="83970"/>
                  </a:lnTo>
                  <a:lnTo>
                    <a:pt x="126679" y="101315"/>
                  </a:lnTo>
                  <a:lnTo>
                    <a:pt x="144625" y="114556"/>
                  </a:lnTo>
                  <a:lnTo>
                    <a:pt x="152686" y="123000"/>
                  </a:lnTo>
                  <a:lnTo>
                    <a:pt x="155721" y="132139"/>
                  </a:lnTo>
                  <a:lnTo>
                    <a:pt x="152853" y="151652"/>
                  </a:lnTo>
                  <a:lnTo>
                    <a:pt x="146473" y="159429"/>
                  </a:lnTo>
                  <a:lnTo>
                    <a:pt x="126906" y="171190"/>
                  </a:lnTo>
                  <a:lnTo>
                    <a:pt x="77387" y="179867"/>
                  </a:lnTo>
                  <a:lnTo>
                    <a:pt x="31938" y="182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58632" y="174773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14654" y="230616"/>
                  </a:lnTo>
                  <a:lnTo>
                    <a:pt x="21330" y="273292"/>
                  </a:lnTo>
                  <a:lnTo>
                    <a:pt x="31667" y="330540"/>
                  </a:lnTo>
                  <a:lnTo>
                    <a:pt x="39018" y="370899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63875" y="1876267"/>
              <a:ext cx="231628" cy="18863"/>
            </a:xfrm>
            <a:custGeom>
              <a:avLst/>
              <a:gdLst/>
              <a:ahLst/>
              <a:cxnLst/>
              <a:rect l="0" t="0" r="0" b="0"/>
              <a:pathLst>
                <a:path w="231628" h="18863">
                  <a:moveTo>
                    <a:pt x="231627" y="8334"/>
                  </a:moveTo>
                  <a:lnTo>
                    <a:pt x="194149" y="0"/>
                  </a:lnTo>
                  <a:lnTo>
                    <a:pt x="159301" y="1575"/>
                  </a:lnTo>
                  <a:lnTo>
                    <a:pt x="97061" y="7444"/>
                  </a:lnTo>
                  <a:lnTo>
                    <a:pt x="44996" y="11277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16559" y="1921125"/>
              <a:ext cx="179151" cy="195103"/>
            </a:xfrm>
            <a:custGeom>
              <a:avLst/>
              <a:gdLst/>
              <a:ahLst/>
              <a:cxnLst/>
              <a:rect l="0" t="0" r="0" b="0"/>
              <a:pathLst>
                <a:path w="179151" h="195103">
                  <a:moveTo>
                    <a:pt x="136871" y="5590"/>
                  </a:moveTo>
                  <a:lnTo>
                    <a:pt x="114514" y="0"/>
                  </a:lnTo>
                  <a:lnTo>
                    <a:pt x="91059" y="3495"/>
                  </a:lnTo>
                  <a:lnTo>
                    <a:pt x="32485" y="22861"/>
                  </a:lnTo>
                  <a:lnTo>
                    <a:pt x="10928" y="30034"/>
                  </a:lnTo>
                  <a:lnTo>
                    <a:pt x="4946" y="35924"/>
                  </a:lnTo>
                  <a:lnTo>
                    <a:pt x="2127" y="43360"/>
                  </a:lnTo>
                  <a:lnTo>
                    <a:pt x="1419" y="51827"/>
                  </a:lnTo>
                  <a:lnTo>
                    <a:pt x="5625" y="57471"/>
                  </a:lnTo>
                  <a:lnTo>
                    <a:pt x="63511" y="76175"/>
                  </a:lnTo>
                  <a:lnTo>
                    <a:pt x="126372" y="98041"/>
                  </a:lnTo>
                  <a:lnTo>
                    <a:pt x="156766" y="116951"/>
                  </a:lnTo>
                  <a:lnTo>
                    <a:pt x="173399" y="134632"/>
                  </a:lnTo>
                  <a:lnTo>
                    <a:pt x="177601" y="144260"/>
                  </a:lnTo>
                  <a:lnTo>
                    <a:pt x="179150" y="164317"/>
                  </a:lnTo>
                  <a:lnTo>
                    <a:pt x="174415" y="171069"/>
                  </a:lnTo>
                  <a:lnTo>
                    <a:pt x="166580" y="175571"/>
                  </a:lnTo>
                  <a:lnTo>
                    <a:pt x="114397" y="190624"/>
                  </a:lnTo>
                  <a:lnTo>
                    <a:pt x="62198" y="194218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85749" y="1747730"/>
              <a:ext cx="179483" cy="413654"/>
            </a:xfrm>
            <a:custGeom>
              <a:avLst/>
              <a:gdLst/>
              <a:ahLst/>
              <a:cxnLst/>
              <a:rect l="0" t="0" r="0" b="0"/>
              <a:pathLst>
                <a:path w="179483" h="413654">
                  <a:moveTo>
                    <a:pt x="9877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10097" y="205606"/>
                  </a:lnTo>
                  <a:lnTo>
                    <a:pt x="16832" y="255633"/>
                  </a:lnTo>
                  <a:lnTo>
                    <a:pt x="19700" y="315051"/>
                  </a:lnTo>
                  <a:lnTo>
                    <a:pt x="19144" y="377750"/>
                  </a:lnTo>
                  <a:lnTo>
                    <a:pt x="17225" y="378176"/>
                  </a:lnTo>
                  <a:lnTo>
                    <a:pt x="14776" y="374949"/>
                  </a:lnTo>
                  <a:lnTo>
                    <a:pt x="10522" y="323536"/>
                  </a:lnTo>
                  <a:lnTo>
                    <a:pt x="13188" y="286545"/>
                  </a:lnTo>
                  <a:lnTo>
                    <a:pt x="19538" y="265394"/>
                  </a:lnTo>
                  <a:lnTo>
                    <a:pt x="30159" y="248194"/>
                  </a:lnTo>
                  <a:lnTo>
                    <a:pt x="45798" y="235871"/>
                  </a:lnTo>
                  <a:lnTo>
                    <a:pt x="54881" y="230947"/>
                  </a:lnTo>
                  <a:lnTo>
                    <a:pt x="64447" y="230004"/>
                  </a:lnTo>
                  <a:lnTo>
                    <a:pt x="84433" y="235195"/>
                  </a:lnTo>
                  <a:lnTo>
                    <a:pt x="117455" y="257592"/>
                  </a:lnTo>
                  <a:lnTo>
                    <a:pt x="153607" y="297062"/>
                  </a:lnTo>
                  <a:lnTo>
                    <a:pt x="174777" y="332643"/>
                  </a:lnTo>
                  <a:lnTo>
                    <a:pt x="179482" y="356072"/>
                  </a:lnTo>
                  <a:lnTo>
                    <a:pt x="179099" y="367233"/>
                  </a:lnTo>
                  <a:lnTo>
                    <a:pt x="172435" y="385873"/>
                  </a:lnTo>
                  <a:lnTo>
                    <a:pt x="167382" y="394119"/>
                  </a:lnTo>
                  <a:lnTo>
                    <a:pt x="152409" y="406401"/>
                  </a:lnTo>
                  <a:lnTo>
                    <a:pt x="143503" y="411314"/>
                  </a:lnTo>
                  <a:lnTo>
                    <a:pt x="124249" y="413653"/>
                  </a:lnTo>
                  <a:lnTo>
                    <a:pt x="103993" y="409624"/>
                  </a:lnTo>
                  <a:lnTo>
                    <a:pt x="68632" y="391093"/>
                  </a:lnTo>
                  <a:lnTo>
                    <a:pt x="5199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32497" y="1950662"/>
              <a:ext cx="200042" cy="199980"/>
            </a:xfrm>
            <a:custGeom>
              <a:avLst/>
              <a:gdLst/>
              <a:ahLst/>
              <a:cxnLst/>
              <a:rect l="0" t="0" r="0" b="0"/>
              <a:pathLst>
                <a:path w="200042" h="199980">
                  <a:moveTo>
                    <a:pt x="0" y="81338"/>
                  </a:moveTo>
                  <a:lnTo>
                    <a:pt x="58617" y="81338"/>
                  </a:lnTo>
                  <a:lnTo>
                    <a:pt x="111621" y="87403"/>
                  </a:lnTo>
                  <a:lnTo>
                    <a:pt x="167904" y="76778"/>
                  </a:lnTo>
                  <a:lnTo>
                    <a:pt x="175107" y="70109"/>
                  </a:lnTo>
                  <a:lnTo>
                    <a:pt x="183110" y="50221"/>
                  </a:lnTo>
                  <a:lnTo>
                    <a:pt x="182905" y="40706"/>
                  </a:lnTo>
                  <a:lnTo>
                    <a:pt x="176437" y="23895"/>
                  </a:lnTo>
                  <a:lnTo>
                    <a:pt x="162644" y="11744"/>
                  </a:lnTo>
                  <a:lnTo>
                    <a:pt x="143646" y="3614"/>
                  </a:lnTo>
                  <a:lnTo>
                    <a:pt x="119605" y="0"/>
                  </a:lnTo>
                  <a:lnTo>
                    <a:pt x="96442" y="4633"/>
                  </a:lnTo>
                  <a:lnTo>
                    <a:pt x="85352" y="9144"/>
                  </a:lnTo>
                  <a:lnTo>
                    <a:pt x="69909" y="23515"/>
                  </a:lnTo>
                  <a:lnTo>
                    <a:pt x="54639" y="54456"/>
                  </a:lnTo>
                  <a:lnTo>
                    <a:pt x="48851" y="79919"/>
                  </a:lnTo>
                  <a:lnTo>
                    <a:pt x="53339" y="120561"/>
                  </a:lnTo>
                  <a:lnTo>
                    <a:pt x="63090" y="148293"/>
                  </a:lnTo>
                  <a:lnTo>
                    <a:pt x="78343" y="169977"/>
                  </a:lnTo>
                  <a:lnTo>
                    <a:pt x="96820" y="186243"/>
                  </a:lnTo>
                  <a:lnTo>
                    <a:pt x="116731" y="197373"/>
                  </a:lnTo>
                  <a:lnTo>
                    <a:pt x="140398" y="199979"/>
                  </a:lnTo>
                  <a:lnTo>
                    <a:pt x="173790" y="194869"/>
                  </a:lnTo>
                  <a:lnTo>
                    <a:pt x="200041" y="186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55791" y="1747730"/>
              <a:ext cx="29391" cy="368498"/>
            </a:xfrm>
            <a:custGeom>
              <a:avLst/>
              <a:gdLst/>
              <a:ahLst/>
              <a:cxnLst/>
              <a:rect l="0" t="0" r="0" b="0"/>
              <a:pathLst>
                <a:path w="29391" h="368498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6998" y="168489"/>
                  </a:lnTo>
                  <a:lnTo>
                    <a:pt x="13527" y="226048"/>
                  </a:lnTo>
                  <a:lnTo>
                    <a:pt x="18978" y="289493"/>
                  </a:lnTo>
                  <a:lnTo>
                    <a:pt x="26987" y="340847"/>
                  </a:lnTo>
                  <a:lnTo>
                    <a:pt x="2939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63820" y="2010943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69409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48081" y="1963932"/>
              <a:ext cx="142427" cy="183882"/>
            </a:xfrm>
            <a:custGeom>
              <a:avLst/>
              <a:gdLst/>
              <a:ahLst/>
              <a:cxnLst/>
              <a:rect l="0" t="0" r="0" b="0"/>
              <a:pathLst>
                <a:path w="142427" h="183882">
                  <a:moveTo>
                    <a:pt x="5556" y="57539"/>
                  </a:moveTo>
                  <a:lnTo>
                    <a:pt x="49519" y="81258"/>
                  </a:lnTo>
                  <a:lnTo>
                    <a:pt x="72668" y="82509"/>
                  </a:lnTo>
                  <a:lnTo>
                    <a:pt x="96215" y="77995"/>
                  </a:lnTo>
                  <a:lnTo>
                    <a:pt x="114479" y="68191"/>
                  </a:lnTo>
                  <a:lnTo>
                    <a:pt x="120285" y="59961"/>
                  </a:lnTo>
                  <a:lnTo>
                    <a:pt x="126737" y="38338"/>
                  </a:lnTo>
                  <a:lnTo>
                    <a:pt x="124948" y="28361"/>
                  </a:lnTo>
                  <a:lnTo>
                    <a:pt x="113601" y="11036"/>
                  </a:lnTo>
                  <a:lnTo>
                    <a:pt x="90621" y="1776"/>
                  </a:lnTo>
                  <a:lnTo>
                    <a:pt x="63250" y="0"/>
                  </a:lnTo>
                  <a:lnTo>
                    <a:pt x="39386" y="7010"/>
                  </a:lnTo>
                  <a:lnTo>
                    <a:pt x="11811" y="24110"/>
                  </a:lnTo>
                  <a:lnTo>
                    <a:pt x="6216" y="32913"/>
                  </a:lnTo>
                  <a:lnTo>
                    <a:pt x="0" y="55173"/>
                  </a:lnTo>
                  <a:lnTo>
                    <a:pt x="2090" y="88423"/>
                  </a:lnTo>
                  <a:lnTo>
                    <a:pt x="14447" y="129930"/>
                  </a:lnTo>
                  <a:lnTo>
                    <a:pt x="25495" y="146645"/>
                  </a:lnTo>
                  <a:lnTo>
                    <a:pt x="41324" y="158753"/>
                  </a:lnTo>
                  <a:lnTo>
                    <a:pt x="80082" y="176058"/>
                  </a:lnTo>
                  <a:lnTo>
                    <a:pt x="142426" y="183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2621" y="1926715"/>
              <a:ext cx="126343" cy="196232"/>
            </a:xfrm>
            <a:custGeom>
              <a:avLst/>
              <a:gdLst/>
              <a:ahLst/>
              <a:cxnLst/>
              <a:rect l="0" t="0" r="0" b="0"/>
              <a:pathLst>
                <a:path w="126343" h="196232">
                  <a:moveTo>
                    <a:pt x="0" y="10528"/>
                  </a:moveTo>
                  <a:lnTo>
                    <a:pt x="3120" y="53220"/>
                  </a:lnTo>
                  <a:lnTo>
                    <a:pt x="20244" y="100459"/>
                  </a:lnTo>
                  <a:lnTo>
                    <a:pt x="52998" y="157291"/>
                  </a:lnTo>
                  <a:lnTo>
                    <a:pt x="80789" y="194326"/>
                  </a:lnTo>
                  <a:lnTo>
                    <a:pt x="86615" y="196231"/>
                  </a:lnTo>
                  <a:lnTo>
                    <a:pt x="91669" y="193991"/>
                  </a:lnTo>
                  <a:lnTo>
                    <a:pt x="96208" y="188989"/>
                  </a:lnTo>
                  <a:lnTo>
                    <a:pt x="108185" y="159592"/>
                  </a:lnTo>
                  <a:lnTo>
                    <a:pt x="115477" y="101671"/>
                  </a:lnTo>
                  <a:lnTo>
                    <a:pt x="123849" y="508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11606" y="1940875"/>
              <a:ext cx="178985" cy="183564"/>
            </a:xfrm>
            <a:custGeom>
              <a:avLst/>
              <a:gdLst/>
              <a:ahLst/>
              <a:cxnLst/>
              <a:rect l="0" t="0" r="0" b="0"/>
              <a:pathLst>
                <a:path w="178985" h="183564">
                  <a:moveTo>
                    <a:pt x="0" y="91125"/>
                  </a:moveTo>
                  <a:lnTo>
                    <a:pt x="37478" y="99458"/>
                  </a:lnTo>
                  <a:lnTo>
                    <a:pt x="75446" y="97883"/>
                  </a:lnTo>
                  <a:lnTo>
                    <a:pt x="124607" y="86870"/>
                  </a:lnTo>
                  <a:lnTo>
                    <a:pt x="133374" y="81269"/>
                  </a:lnTo>
                  <a:lnTo>
                    <a:pt x="146235" y="65687"/>
                  </a:lnTo>
                  <a:lnTo>
                    <a:pt x="149611" y="43944"/>
                  </a:lnTo>
                  <a:lnTo>
                    <a:pt x="148874" y="31595"/>
                  </a:lnTo>
                  <a:lnTo>
                    <a:pt x="143703" y="22192"/>
                  </a:lnTo>
                  <a:lnTo>
                    <a:pt x="125479" y="8625"/>
                  </a:lnTo>
                  <a:lnTo>
                    <a:pt x="88911" y="0"/>
                  </a:lnTo>
                  <a:lnTo>
                    <a:pt x="65252" y="4221"/>
                  </a:lnTo>
                  <a:lnTo>
                    <a:pt x="35322" y="19752"/>
                  </a:lnTo>
                  <a:lnTo>
                    <a:pt x="27057" y="25995"/>
                  </a:lnTo>
                  <a:lnTo>
                    <a:pt x="14755" y="45411"/>
                  </a:lnTo>
                  <a:lnTo>
                    <a:pt x="7728" y="68468"/>
                  </a:lnTo>
                  <a:lnTo>
                    <a:pt x="10348" y="101179"/>
                  </a:lnTo>
                  <a:lnTo>
                    <a:pt x="19704" y="131928"/>
                  </a:lnTo>
                  <a:lnTo>
                    <a:pt x="30594" y="148644"/>
                  </a:lnTo>
                  <a:lnTo>
                    <a:pt x="46353" y="160752"/>
                  </a:lnTo>
                  <a:lnTo>
                    <a:pt x="85065" y="178058"/>
                  </a:lnTo>
                  <a:lnTo>
                    <a:pt x="121651" y="183563"/>
                  </a:lnTo>
                  <a:lnTo>
                    <a:pt x="178984" y="175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90673" y="1800373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7236" y="49263"/>
                  </a:lnTo>
                  <a:lnTo>
                    <a:pt x="12998" y="110293"/>
                  </a:lnTo>
                  <a:lnTo>
                    <a:pt x="19465" y="162426"/>
                  </a:lnTo>
                  <a:lnTo>
                    <a:pt x="26175" y="215022"/>
                  </a:lnTo>
                  <a:lnTo>
                    <a:pt x="35572" y="269471"/>
                  </a:lnTo>
                  <a:lnTo>
                    <a:pt x="40822" y="328356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64331" y="195830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0592" y="5589"/>
                  </a:lnTo>
                  <a:lnTo>
                    <a:pt x="139207" y="9553"/>
                  </a:lnTo>
                  <a:lnTo>
                    <a:pt x="87116" y="13456"/>
                  </a:lnTo>
                  <a:lnTo>
                    <a:pt x="27070" y="27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927544" y="1789844"/>
              <a:ext cx="178985" cy="380655"/>
            </a:xfrm>
            <a:custGeom>
              <a:avLst/>
              <a:gdLst/>
              <a:ahLst/>
              <a:cxnLst/>
              <a:rect l="0" t="0" r="0" b="0"/>
              <a:pathLst>
                <a:path w="178985" h="38065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58333"/>
                  </a:lnTo>
                  <a:lnTo>
                    <a:pt x="11452" y="213810"/>
                  </a:lnTo>
                  <a:lnTo>
                    <a:pt x="21331" y="271581"/>
                  </a:lnTo>
                  <a:lnTo>
                    <a:pt x="31667" y="322624"/>
                  </a:lnTo>
                  <a:lnTo>
                    <a:pt x="46804" y="380654"/>
                  </a:lnTo>
                  <a:lnTo>
                    <a:pt x="46410" y="380111"/>
                  </a:lnTo>
                  <a:lnTo>
                    <a:pt x="44978" y="376240"/>
                  </a:lnTo>
                  <a:lnTo>
                    <a:pt x="42491" y="315373"/>
                  </a:lnTo>
                  <a:lnTo>
                    <a:pt x="47778" y="265197"/>
                  </a:lnTo>
                  <a:lnTo>
                    <a:pt x="62379" y="232215"/>
                  </a:lnTo>
                  <a:lnTo>
                    <a:pt x="69662" y="226170"/>
                  </a:lnTo>
                  <a:lnTo>
                    <a:pt x="78027" y="223310"/>
                  </a:lnTo>
                  <a:lnTo>
                    <a:pt x="87113" y="222573"/>
                  </a:lnTo>
                  <a:lnTo>
                    <a:pt x="106567" y="231112"/>
                  </a:lnTo>
                  <a:lnTo>
                    <a:pt x="125742" y="247776"/>
                  </a:lnTo>
                  <a:lnTo>
                    <a:pt x="153996" y="293482"/>
                  </a:lnTo>
                  <a:lnTo>
                    <a:pt x="175520" y="348495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51404" y="1990070"/>
              <a:ext cx="207809" cy="178801"/>
            </a:xfrm>
            <a:custGeom>
              <a:avLst/>
              <a:gdLst/>
              <a:ahLst/>
              <a:cxnLst/>
              <a:rect l="0" t="0" r="0" b="0"/>
              <a:pathLst>
                <a:path w="207809" h="178801">
                  <a:moveTo>
                    <a:pt x="81466" y="105101"/>
                  </a:moveTo>
                  <a:lnTo>
                    <a:pt x="97107" y="87120"/>
                  </a:lnTo>
                  <a:lnTo>
                    <a:pt x="105185" y="70203"/>
                  </a:lnTo>
                  <a:lnTo>
                    <a:pt x="110721" y="35359"/>
                  </a:lnTo>
                  <a:lnTo>
                    <a:pt x="105776" y="15223"/>
                  </a:lnTo>
                  <a:lnTo>
                    <a:pt x="101182" y="6578"/>
                  </a:lnTo>
                  <a:lnTo>
                    <a:pt x="93440" y="1984"/>
                  </a:lnTo>
                  <a:lnTo>
                    <a:pt x="72360" y="0"/>
                  </a:lnTo>
                  <a:lnTo>
                    <a:pt x="53632" y="6137"/>
                  </a:lnTo>
                  <a:lnTo>
                    <a:pt x="22546" y="29140"/>
                  </a:lnTo>
                  <a:lnTo>
                    <a:pt x="6557" y="60497"/>
                  </a:lnTo>
                  <a:lnTo>
                    <a:pt x="0" y="99423"/>
                  </a:lnTo>
                  <a:lnTo>
                    <a:pt x="3646" y="135004"/>
                  </a:lnTo>
                  <a:lnTo>
                    <a:pt x="12174" y="153876"/>
                  </a:lnTo>
                  <a:lnTo>
                    <a:pt x="17724" y="162184"/>
                  </a:lnTo>
                  <a:lnTo>
                    <a:pt x="26103" y="167723"/>
                  </a:lnTo>
                  <a:lnTo>
                    <a:pt x="47892" y="173877"/>
                  </a:lnTo>
                  <a:lnTo>
                    <a:pt x="57913" y="173178"/>
                  </a:lnTo>
                  <a:lnTo>
                    <a:pt x="75288" y="166163"/>
                  </a:lnTo>
                  <a:lnTo>
                    <a:pt x="87689" y="152126"/>
                  </a:lnTo>
                  <a:lnTo>
                    <a:pt x="112674" y="94079"/>
                  </a:lnTo>
                  <a:lnTo>
                    <a:pt x="120349" y="59721"/>
                  </a:lnTo>
                  <a:lnTo>
                    <a:pt x="122144" y="42818"/>
                  </a:lnTo>
                  <a:lnTo>
                    <a:pt x="134949" y="104087"/>
                  </a:lnTo>
                  <a:lnTo>
                    <a:pt x="148312" y="147015"/>
                  </a:lnTo>
                  <a:lnTo>
                    <a:pt x="161478" y="161943"/>
                  </a:lnTo>
                  <a:lnTo>
                    <a:pt x="177858" y="171308"/>
                  </a:lnTo>
                  <a:lnTo>
                    <a:pt x="207808" y="178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80703" y="1768787"/>
              <a:ext cx="20624" cy="389556"/>
            </a:xfrm>
            <a:custGeom>
              <a:avLst/>
              <a:gdLst/>
              <a:ahLst/>
              <a:cxnLst/>
              <a:rect l="0" t="0" r="0" b="0"/>
              <a:pathLst>
                <a:path w="20624" h="389556">
                  <a:moveTo>
                    <a:pt x="10095" y="0"/>
                  </a:moveTo>
                  <a:lnTo>
                    <a:pt x="1762" y="55170"/>
                  </a:lnTo>
                  <a:lnTo>
                    <a:pt x="542" y="97050"/>
                  </a:lnTo>
                  <a:lnTo>
                    <a:pt x="0" y="142959"/>
                  </a:lnTo>
                  <a:lnTo>
                    <a:pt x="5284" y="192487"/>
                  </a:lnTo>
                  <a:lnTo>
                    <a:pt x="9144" y="251408"/>
                  </a:lnTo>
                  <a:lnTo>
                    <a:pt x="9813" y="305729"/>
                  </a:lnTo>
                  <a:lnTo>
                    <a:pt x="13159" y="360951"/>
                  </a:lnTo>
                  <a:lnTo>
                    <a:pt x="2062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43399" y="1905658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6582" y="17958"/>
                  </a:lnTo>
                  <a:lnTo>
                    <a:pt x="122055" y="28547"/>
                  </a:lnTo>
                  <a:lnTo>
                    <a:pt x="60894" y="365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38238" y="2021471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14655" y="58617"/>
                  </a:lnTo>
                  <a:lnTo>
                    <a:pt x="20963" y="111621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38238" y="190565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06694" y="1842487"/>
              <a:ext cx="63172" cy="357969"/>
            </a:xfrm>
            <a:custGeom>
              <a:avLst/>
              <a:gdLst/>
              <a:ahLst/>
              <a:cxnLst/>
              <a:rect l="0" t="0" r="0" b="0"/>
              <a:pathLst>
                <a:path w="63172" h="357969">
                  <a:moveTo>
                    <a:pt x="0" y="0"/>
                  </a:moveTo>
                  <a:lnTo>
                    <a:pt x="3119" y="60383"/>
                  </a:lnTo>
                  <a:lnTo>
                    <a:pt x="11453" y="118107"/>
                  </a:lnTo>
                  <a:lnTo>
                    <a:pt x="21331" y="179664"/>
                  </a:lnTo>
                  <a:lnTo>
                    <a:pt x="31667" y="232998"/>
                  </a:lnTo>
                  <a:lnTo>
                    <a:pt x="45640" y="293639"/>
                  </a:lnTo>
                  <a:lnTo>
                    <a:pt x="60053" y="347071"/>
                  </a:lnTo>
                  <a:lnTo>
                    <a:pt x="63171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90881" y="1990464"/>
              <a:ext cx="221100" cy="20480"/>
            </a:xfrm>
            <a:custGeom>
              <a:avLst/>
              <a:gdLst/>
              <a:ahLst/>
              <a:cxnLst/>
              <a:rect l="0" t="0" r="0" b="0"/>
              <a:pathLst>
                <a:path w="221100" h="20480">
                  <a:moveTo>
                    <a:pt x="221099" y="20479"/>
                  </a:moveTo>
                  <a:lnTo>
                    <a:pt x="204331" y="9300"/>
                  </a:lnTo>
                  <a:lnTo>
                    <a:pt x="171547" y="2349"/>
                  </a:lnTo>
                  <a:lnTo>
                    <a:pt x="111312" y="0"/>
                  </a:lnTo>
                  <a:lnTo>
                    <a:pt x="56259" y="2655"/>
                  </a:lnTo>
                  <a:lnTo>
                    <a:pt x="0" y="9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317306" y="2005110"/>
              <a:ext cx="347903" cy="222106"/>
            </a:xfrm>
            <a:custGeom>
              <a:avLst/>
              <a:gdLst/>
              <a:ahLst/>
              <a:cxnLst/>
              <a:rect l="0" t="0" r="0" b="0"/>
              <a:pathLst>
                <a:path w="347903" h="222106">
                  <a:moveTo>
                    <a:pt x="0" y="26890"/>
                  </a:moveTo>
                  <a:lnTo>
                    <a:pt x="3120" y="69581"/>
                  </a:lnTo>
                  <a:lnTo>
                    <a:pt x="10722" y="131297"/>
                  </a:lnTo>
                  <a:lnTo>
                    <a:pt x="21789" y="190320"/>
                  </a:lnTo>
                  <a:lnTo>
                    <a:pt x="26062" y="205980"/>
                  </a:lnTo>
                  <a:lnTo>
                    <a:pt x="14414" y="153669"/>
                  </a:lnTo>
                  <a:lnTo>
                    <a:pt x="14416" y="99982"/>
                  </a:lnTo>
                  <a:lnTo>
                    <a:pt x="25334" y="38728"/>
                  </a:lnTo>
                  <a:lnTo>
                    <a:pt x="32098" y="26593"/>
                  </a:lnTo>
                  <a:lnTo>
                    <a:pt x="52090" y="9990"/>
                  </a:lnTo>
                  <a:lnTo>
                    <a:pt x="61633" y="7434"/>
                  </a:lnTo>
                  <a:lnTo>
                    <a:pt x="70334" y="8070"/>
                  </a:lnTo>
                  <a:lnTo>
                    <a:pt x="87412" y="16186"/>
                  </a:lnTo>
                  <a:lnTo>
                    <a:pt x="115587" y="41655"/>
                  </a:lnTo>
                  <a:lnTo>
                    <a:pt x="138104" y="78318"/>
                  </a:lnTo>
                  <a:lnTo>
                    <a:pt x="160675" y="140926"/>
                  </a:lnTo>
                  <a:lnTo>
                    <a:pt x="171740" y="173762"/>
                  </a:lnTo>
                  <a:lnTo>
                    <a:pt x="175325" y="177447"/>
                  </a:lnTo>
                  <a:lnTo>
                    <a:pt x="178885" y="176394"/>
                  </a:lnTo>
                  <a:lnTo>
                    <a:pt x="223789" y="126126"/>
                  </a:lnTo>
                  <a:lnTo>
                    <a:pt x="253481" y="109975"/>
                  </a:lnTo>
                  <a:lnTo>
                    <a:pt x="313765" y="95586"/>
                  </a:lnTo>
                  <a:lnTo>
                    <a:pt x="324990" y="90235"/>
                  </a:lnTo>
                  <a:lnTo>
                    <a:pt x="340582" y="74930"/>
                  </a:lnTo>
                  <a:lnTo>
                    <a:pt x="346378" y="65936"/>
                  </a:lnTo>
                  <a:lnTo>
                    <a:pt x="347902" y="56430"/>
                  </a:lnTo>
                  <a:lnTo>
                    <a:pt x="343356" y="36509"/>
                  </a:lnTo>
                  <a:lnTo>
                    <a:pt x="330417" y="19077"/>
                  </a:lnTo>
                  <a:lnTo>
                    <a:pt x="322054" y="11152"/>
                  </a:lnTo>
                  <a:lnTo>
                    <a:pt x="300283" y="2348"/>
                  </a:lnTo>
                  <a:lnTo>
                    <a:pt x="287926" y="0"/>
                  </a:lnTo>
                  <a:lnTo>
                    <a:pt x="264838" y="3630"/>
                  </a:lnTo>
                  <a:lnTo>
                    <a:pt x="253768" y="7874"/>
                  </a:lnTo>
                  <a:lnTo>
                    <a:pt x="245218" y="15382"/>
                  </a:lnTo>
                  <a:lnTo>
                    <a:pt x="232599" y="36203"/>
                  </a:lnTo>
                  <a:lnTo>
                    <a:pt x="218916" y="74233"/>
                  </a:lnTo>
                  <a:lnTo>
                    <a:pt x="218632" y="115137"/>
                  </a:lnTo>
                  <a:lnTo>
                    <a:pt x="232227" y="173431"/>
                  </a:lnTo>
                  <a:lnTo>
                    <a:pt x="240083" y="193795"/>
                  </a:lnTo>
                  <a:lnTo>
                    <a:pt x="251373" y="210644"/>
                  </a:lnTo>
                  <a:lnTo>
                    <a:pt x="259998" y="216073"/>
                  </a:lnTo>
                  <a:lnTo>
                    <a:pt x="282061" y="222105"/>
                  </a:lnTo>
                  <a:lnTo>
                    <a:pt x="292156" y="221374"/>
                  </a:lnTo>
                  <a:lnTo>
                    <a:pt x="326384" y="205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96331" y="1989886"/>
              <a:ext cx="126343" cy="226330"/>
            </a:xfrm>
            <a:custGeom>
              <a:avLst/>
              <a:gdLst/>
              <a:ahLst/>
              <a:cxnLst/>
              <a:rect l="0" t="0" r="0" b="0"/>
              <a:pathLst>
                <a:path w="126343" h="226330">
                  <a:moveTo>
                    <a:pt x="0" y="63171"/>
                  </a:moveTo>
                  <a:lnTo>
                    <a:pt x="19129" y="125451"/>
                  </a:lnTo>
                  <a:lnTo>
                    <a:pt x="44215" y="187778"/>
                  </a:lnTo>
                  <a:lnTo>
                    <a:pt x="61324" y="220584"/>
                  </a:lnTo>
                  <a:lnTo>
                    <a:pt x="67789" y="225435"/>
                  </a:lnTo>
                  <a:lnTo>
                    <a:pt x="74438" y="226329"/>
                  </a:lnTo>
                  <a:lnTo>
                    <a:pt x="81211" y="224585"/>
                  </a:lnTo>
                  <a:lnTo>
                    <a:pt x="85726" y="218743"/>
                  </a:lnTo>
                  <a:lnTo>
                    <a:pt x="99157" y="162787"/>
                  </a:lnTo>
                  <a:lnTo>
                    <a:pt x="104075" y="108368"/>
                  </a:lnTo>
                  <a:lnTo>
                    <a:pt x="108166" y="556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43730" y="2026418"/>
              <a:ext cx="157929" cy="200813"/>
            </a:xfrm>
            <a:custGeom>
              <a:avLst/>
              <a:gdLst/>
              <a:ahLst/>
              <a:cxnLst/>
              <a:rect l="0" t="0" r="0" b="0"/>
              <a:pathLst>
                <a:path w="157929" h="200813">
                  <a:moveTo>
                    <a:pt x="0" y="16110"/>
                  </a:moveTo>
                  <a:lnTo>
                    <a:pt x="9576" y="40157"/>
                  </a:lnTo>
                  <a:lnTo>
                    <a:pt x="39403" y="75703"/>
                  </a:lnTo>
                  <a:lnTo>
                    <a:pt x="59237" y="83540"/>
                  </a:lnTo>
                  <a:lnTo>
                    <a:pt x="82479" y="85853"/>
                  </a:lnTo>
                  <a:lnTo>
                    <a:pt x="104508" y="82982"/>
                  </a:lnTo>
                  <a:lnTo>
                    <a:pt x="122878" y="74687"/>
                  </a:lnTo>
                  <a:lnTo>
                    <a:pt x="131052" y="69199"/>
                  </a:lnTo>
                  <a:lnTo>
                    <a:pt x="135331" y="60861"/>
                  </a:lnTo>
                  <a:lnTo>
                    <a:pt x="136966" y="39119"/>
                  </a:lnTo>
                  <a:lnTo>
                    <a:pt x="130674" y="20097"/>
                  </a:lnTo>
                  <a:lnTo>
                    <a:pt x="125721" y="11749"/>
                  </a:lnTo>
                  <a:lnTo>
                    <a:pt x="116570" y="6184"/>
                  </a:lnTo>
                  <a:lnTo>
                    <a:pt x="90804" y="0"/>
                  </a:lnTo>
                  <a:lnTo>
                    <a:pt x="69214" y="3491"/>
                  </a:lnTo>
                  <a:lnTo>
                    <a:pt x="51819" y="14011"/>
                  </a:lnTo>
                  <a:lnTo>
                    <a:pt x="30042" y="39665"/>
                  </a:lnTo>
                  <a:lnTo>
                    <a:pt x="19981" y="59334"/>
                  </a:lnTo>
                  <a:lnTo>
                    <a:pt x="13329" y="95728"/>
                  </a:lnTo>
                  <a:lnTo>
                    <a:pt x="16948" y="130558"/>
                  </a:lnTo>
                  <a:lnTo>
                    <a:pt x="31018" y="163104"/>
                  </a:lnTo>
                  <a:lnTo>
                    <a:pt x="50005" y="189385"/>
                  </a:lnTo>
                  <a:lnTo>
                    <a:pt x="69798" y="198406"/>
                  </a:lnTo>
                  <a:lnTo>
                    <a:pt x="81627" y="200812"/>
                  </a:lnTo>
                  <a:lnTo>
                    <a:pt x="104129" y="197246"/>
                  </a:lnTo>
                  <a:lnTo>
                    <a:pt x="133408" y="182084"/>
                  </a:lnTo>
                  <a:lnTo>
                    <a:pt x="147030" y="170595"/>
                  </a:lnTo>
                  <a:lnTo>
                    <a:pt x="157928" y="152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43772" y="1979357"/>
              <a:ext cx="126343" cy="232726"/>
            </a:xfrm>
            <a:custGeom>
              <a:avLst/>
              <a:gdLst/>
              <a:ahLst/>
              <a:cxnLst/>
              <a:rect l="0" t="0" r="0" b="0"/>
              <a:pathLst>
                <a:path w="126343" h="232726">
                  <a:moveTo>
                    <a:pt x="0" y="94757"/>
                  </a:moveTo>
                  <a:lnTo>
                    <a:pt x="9065" y="153373"/>
                  </a:lnTo>
                  <a:lnTo>
                    <a:pt x="18645" y="206377"/>
                  </a:lnTo>
                  <a:lnTo>
                    <a:pt x="25054" y="229764"/>
                  </a:lnTo>
                  <a:lnTo>
                    <a:pt x="27231" y="232725"/>
                  </a:lnTo>
                  <a:lnTo>
                    <a:pt x="28682" y="230019"/>
                  </a:lnTo>
                  <a:lnTo>
                    <a:pt x="29125" y="215705"/>
                  </a:lnTo>
                  <a:lnTo>
                    <a:pt x="16761" y="162157"/>
                  </a:lnTo>
                  <a:lnTo>
                    <a:pt x="5694" y="108243"/>
                  </a:lnTo>
                  <a:lnTo>
                    <a:pt x="7600" y="80474"/>
                  </a:lnTo>
                  <a:lnTo>
                    <a:pt x="15466" y="58773"/>
                  </a:lnTo>
                  <a:lnTo>
                    <a:pt x="27930" y="41329"/>
                  </a:lnTo>
                  <a:lnTo>
                    <a:pt x="54679" y="19525"/>
                  </a:lnTo>
                  <a:lnTo>
                    <a:pt x="84831" y="630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74817" y="1987113"/>
              <a:ext cx="169740" cy="215860"/>
            </a:xfrm>
            <a:custGeom>
              <a:avLst/>
              <a:gdLst/>
              <a:ahLst/>
              <a:cxnLst/>
              <a:rect l="0" t="0" r="0" b="0"/>
              <a:pathLst>
                <a:path w="169740" h="215860">
                  <a:moveTo>
                    <a:pt x="116436" y="13301"/>
                  </a:moveTo>
                  <a:lnTo>
                    <a:pt x="105258" y="2123"/>
                  </a:lnTo>
                  <a:lnTo>
                    <a:pt x="98456" y="0"/>
                  </a:lnTo>
                  <a:lnTo>
                    <a:pt x="81539" y="760"/>
                  </a:lnTo>
                  <a:lnTo>
                    <a:pt x="52284" y="13355"/>
                  </a:lnTo>
                  <a:lnTo>
                    <a:pt x="4663" y="52218"/>
                  </a:lnTo>
                  <a:lnTo>
                    <a:pt x="976" y="61473"/>
                  </a:lnTo>
                  <a:lnTo>
                    <a:pt x="0" y="84234"/>
                  </a:lnTo>
                  <a:lnTo>
                    <a:pt x="3718" y="93345"/>
                  </a:lnTo>
                  <a:lnTo>
                    <a:pt x="17207" y="106588"/>
                  </a:lnTo>
                  <a:lnTo>
                    <a:pt x="25717" y="109417"/>
                  </a:lnTo>
                  <a:lnTo>
                    <a:pt x="80443" y="108468"/>
                  </a:lnTo>
                  <a:lnTo>
                    <a:pt x="115131" y="113768"/>
                  </a:lnTo>
                  <a:lnTo>
                    <a:pt x="147635" y="128337"/>
                  </a:lnTo>
                  <a:lnTo>
                    <a:pt x="162668" y="143977"/>
                  </a:lnTo>
                  <a:lnTo>
                    <a:pt x="168315" y="153061"/>
                  </a:lnTo>
                  <a:lnTo>
                    <a:pt x="169739" y="162626"/>
                  </a:lnTo>
                  <a:lnTo>
                    <a:pt x="165084" y="182613"/>
                  </a:lnTo>
                  <a:lnTo>
                    <a:pt x="159397" y="190517"/>
                  </a:lnTo>
                  <a:lnTo>
                    <a:pt x="143719" y="202418"/>
                  </a:lnTo>
                  <a:lnTo>
                    <a:pt x="115161" y="215695"/>
                  </a:lnTo>
                  <a:lnTo>
                    <a:pt x="73295" y="215859"/>
                  </a:lnTo>
                  <a:lnTo>
                    <a:pt x="18642" y="205341"/>
                  </a:lnTo>
                  <a:lnTo>
                    <a:pt x="623" y="202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722059" y="1789844"/>
              <a:ext cx="37653" cy="410612"/>
            </a:xfrm>
            <a:custGeom>
              <a:avLst/>
              <a:gdLst/>
              <a:ahLst/>
              <a:cxnLst/>
              <a:rect l="0" t="0" r="0" b="0"/>
              <a:pathLst>
                <a:path w="37653" h="410612">
                  <a:moveTo>
                    <a:pt x="6066" y="0"/>
                  </a:moveTo>
                  <a:lnTo>
                    <a:pt x="0" y="51603"/>
                  </a:lnTo>
                  <a:lnTo>
                    <a:pt x="3749" y="113816"/>
                  </a:lnTo>
                  <a:lnTo>
                    <a:pt x="6550" y="167994"/>
                  </a:lnTo>
                  <a:lnTo>
                    <a:pt x="14264" y="222047"/>
                  </a:lnTo>
                  <a:lnTo>
                    <a:pt x="21723" y="277438"/>
                  </a:lnTo>
                  <a:lnTo>
                    <a:pt x="27227" y="340675"/>
                  </a:lnTo>
                  <a:lnTo>
                    <a:pt x="35245" y="390081"/>
                  </a:lnTo>
                  <a:lnTo>
                    <a:pt x="37652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601783" y="191618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203117" y="15945"/>
                  </a:lnTo>
                  <a:lnTo>
                    <a:pt x="186200" y="7866"/>
                  </a:lnTo>
                  <a:lnTo>
                    <a:pt x="137169" y="1554"/>
                  </a:lnTo>
                  <a:lnTo>
                    <a:pt x="75492" y="307"/>
                  </a:lnTo>
                  <a:lnTo>
                    <a:pt x="35237" y="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848159" y="2049918"/>
              <a:ext cx="108231" cy="151616"/>
            </a:xfrm>
            <a:custGeom>
              <a:avLst/>
              <a:gdLst/>
              <a:ahLst/>
              <a:cxnLst/>
              <a:rect l="0" t="0" r="0" b="0"/>
              <a:pathLst>
                <a:path w="108231" h="151616">
                  <a:moveTo>
                    <a:pt x="69479" y="34724"/>
                  </a:moveTo>
                  <a:lnTo>
                    <a:pt x="75068" y="17956"/>
                  </a:lnTo>
                  <a:lnTo>
                    <a:pt x="73205" y="11847"/>
                  </a:lnTo>
                  <a:lnTo>
                    <a:pt x="68454" y="6605"/>
                  </a:lnTo>
                  <a:lnTo>
                    <a:pt x="61776" y="1940"/>
                  </a:lnTo>
                  <a:lnTo>
                    <a:pt x="53816" y="0"/>
                  </a:lnTo>
                  <a:lnTo>
                    <a:pt x="35611" y="964"/>
                  </a:lnTo>
                  <a:lnTo>
                    <a:pt x="18942" y="11531"/>
                  </a:lnTo>
                  <a:lnTo>
                    <a:pt x="11221" y="19262"/>
                  </a:lnTo>
                  <a:lnTo>
                    <a:pt x="2642" y="40330"/>
                  </a:lnTo>
                  <a:lnTo>
                    <a:pt x="0" y="66462"/>
                  </a:lnTo>
                  <a:lnTo>
                    <a:pt x="6259" y="110548"/>
                  </a:lnTo>
                  <a:lnTo>
                    <a:pt x="16425" y="131205"/>
                  </a:lnTo>
                  <a:lnTo>
                    <a:pt x="34980" y="145065"/>
                  </a:lnTo>
                  <a:lnTo>
                    <a:pt x="46481" y="150399"/>
                  </a:lnTo>
                  <a:lnTo>
                    <a:pt x="57656" y="151615"/>
                  </a:lnTo>
                  <a:lnTo>
                    <a:pt x="79432" y="146727"/>
                  </a:lnTo>
                  <a:lnTo>
                    <a:pt x="87813" y="139808"/>
                  </a:lnTo>
                  <a:lnTo>
                    <a:pt x="100244" y="119643"/>
                  </a:lnTo>
                  <a:lnTo>
                    <a:pt x="108230" y="81982"/>
                  </a:lnTo>
                  <a:lnTo>
                    <a:pt x="103859" y="58067"/>
                  </a:lnTo>
                  <a:lnTo>
                    <a:pt x="88245" y="27993"/>
                  </a:lnTo>
                  <a:lnTo>
                    <a:pt x="69479" y="3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034378" y="2032214"/>
              <a:ext cx="127955" cy="423596"/>
            </a:xfrm>
            <a:custGeom>
              <a:avLst/>
              <a:gdLst/>
              <a:ahLst/>
              <a:cxnLst/>
              <a:rect l="0" t="0" r="0" b="0"/>
              <a:pathLst>
                <a:path w="127955" h="423596">
                  <a:moveTo>
                    <a:pt x="9601" y="157713"/>
                  </a:moveTo>
                  <a:lnTo>
                    <a:pt x="27559" y="218823"/>
                  </a:lnTo>
                  <a:lnTo>
                    <a:pt x="38148" y="271950"/>
                  </a:lnTo>
                  <a:lnTo>
                    <a:pt x="43406" y="325702"/>
                  </a:lnTo>
                  <a:lnTo>
                    <a:pt x="55664" y="385088"/>
                  </a:lnTo>
                  <a:lnTo>
                    <a:pt x="67009" y="423595"/>
                  </a:lnTo>
                  <a:lnTo>
                    <a:pt x="47175" y="376056"/>
                  </a:lnTo>
                  <a:lnTo>
                    <a:pt x="34902" y="325743"/>
                  </a:lnTo>
                  <a:lnTo>
                    <a:pt x="20274" y="266163"/>
                  </a:lnTo>
                  <a:lnTo>
                    <a:pt x="9644" y="208174"/>
                  </a:lnTo>
                  <a:lnTo>
                    <a:pt x="2205" y="149658"/>
                  </a:lnTo>
                  <a:lnTo>
                    <a:pt x="0" y="95275"/>
                  </a:lnTo>
                  <a:lnTo>
                    <a:pt x="4846" y="35675"/>
                  </a:lnTo>
                  <a:lnTo>
                    <a:pt x="13727" y="15347"/>
                  </a:lnTo>
                  <a:lnTo>
                    <a:pt x="19370" y="6650"/>
                  </a:lnTo>
                  <a:lnTo>
                    <a:pt x="26642" y="2022"/>
                  </a:lnTo>
                  <a:lnTo>
                    <a:pt x="44081" y="0"/>
                  </a:lnTo>
                  <a:lnTo>
                    <a:pt x="60411" y="6120"/>
                  </a:lnTo>
                  <a:lnTo>
                    <a:pt x="95547" y="34702"/>
                  </a:lnTo>
                  <a:lnTo>
                    <a:pt x="114745" y="63943"/>
                  </a:lnTo>
                  <a:lnTo>
                    <a:pt x="127843" y="100424"/>
                  </a:lnTo>
                  <a:lnTo>
                    <a:pt x="127954" y="140868"/>
                  </a:lnTo>
                  <a:lnTo>
                    <a:pt x="123598" y="151163"/>
                  </a:lnTo>
                  <a:lnTo>
                    <a:pt x="109399" y="165720"/>
                  </a:lnTo>
                  <a:lnTo>
                    <a:pt x="99530" y="168900"/>
                  </a:lnTo>
                  <a:lnTo>
                    <a:pt x="51715" y="1682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13825" y="2033073"/>
              <a:ext cx="96154" cy="377041"/>
            </a:xfrm>
            <a:custGeom>
              <a:avLst/>
              <a:gdLst/>
              <a:ahLst/>
              <a:cxnLst/>
              <a:rect l="0" t="0" r="0" b="0"/>
              <a:pathLst>
                <a:path w="96154" h="377041">
                  <a:moveTo>
                    <a:pt x="9139" y="135797"/>
                  </a:moveTo>
                  <a:lnTo>
                    <a:pt x="20591" y="189942"/>
                  </a:lnTo>
                  <a:lnTo>
                    <a:pt x="37336" y="252761"/>
                  </a:lnTo>
                  <a:lnTo>
                    <a:pt x="51276" y="313276"/>
                  </a:lnTo>
                  <a:lnTo>
                    <a:pt x="59706" y="370636"/>
                  </a:lnTo>
                  <a:lnTo>
                    <a:pt x="58058" y="376584"/>
                  </a:lnTo>
                  <a:lnTo>
                    <a:pt x="54620" y="377040"/>
                  </a:lnTo>
                  <a:lnTo>
                    <a:pt x="49988" y="373835"/>
                  </a:lnTo>
                  <a:lnTo>
                    <a:pt x="37880" y="346967"/>
                  </a:lnTo>
                  <a:lnTo>
                    <a:pt x="26883" y="298192"/>
                  </a:lnTo>
                  <a:lnTo>
                    <a:pt x="12687" y="240535"/>
                  </a:lnTo>
                  <a:lnTo>
                    <a:pt x="3301" y="186327"/>
                  </a:lnTo>
                  <a:lnTo>
                    <a:pt x="0" y="132702"/>
                  </a:lnTo>
                  <a:lnTo>
                    <a:pt x="192" y="79768"/>
                  </a:lnTo>
                  <a:lnTo>
                    <a:pt x="8308" y="30548"/>
                  </a:lnTo>
                  <a:lnTo>
                    <a:pt x="18908" y="8691"/>
                  </a:lnTo>
                  <a:lnTo>
                    <a:pt x="26179" y="3097"/>
                  </a:lnTo>
                  <a:lnTo>
                    <a:pt x="34537" y="537"/>
                  </a:lnTo>
                  <a:lnTo>
                    <a:pt x="43619" y="0"/>
                  </a:lnTo>
                  <a:lnTo>
                    <a:pt x="59948" y="5643"/>
                  </a:lnTo>
                  <a:lnTo>
                    <a:pt x="67578" y="10423"/>
                  </a:lnTo>
                  <a:lnTo>
                    <a:pt x="79175" y="25093"/>
                  </a:lnTo>
                  <a:lnTo>
                    <a:pt x="96153" y="63107"/>
                  </a:lnTo>
                  <a:lnTo>
                    <a:pt x="96012" y="105161"/>
                  </a:lnTo>
                  <a:lnTo>
                    <a:pt x="88303" y="128420"/>
                  </a:lnTo>
                  <a:lnTo>
                    <a:pt x="82972" y="137898"/>
                  </a:lnTo>
                  <a:lnTo>
                    <a:pt x="67689" y="151549"/>
                  </a:lnTo>
                  <a:lnTo>
                    <a:pt x="50369" y="160345"/>
                  </a:lnTo>
                  <a:lnTo>
                    <a:pt x="19667" y="167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352787" y="2042161"/>
              <a:ext cx="122862" cy="179753"/>
            </a:xfrm>
            <a:custGeom>
              <a:avLst/>
              <a:gdLst/>
              <a:ahLst/>
              <a:cxnLst/>
              <a:rect l="0" t="0" r="0" b="0"/>
              <a:pathLst>
                <a:path w="122862" h="179753">
                  <a:moveTo>
                    <a:pt x="17576" y="95124"/>
                  </a:moveTo>
                  <a:lnTo>
                    <a:pt x="60268" y="80551"/>
                  </a:lnTo>
                  <a:lnTo>
                    <a:pt x="101918" y="55720"/>
                  </a:lnTo>
                  <a:lnTo>
                    <a:pt x="107730" y="47798"/>
                  </a:lnTo>
                  <a:lnTo>
                    <a:pt x="110434" y="39006"/>
                  </a:lnTo>
                  <a:lnTo>
                    <a:pt x="111067" y="29636"/>
                  </a:lnTo>
                  <a:lnTo>
                    <a:pt x="105531" y="12986"/>
                  </a:lnTo>
                  <a:lnTo>
                    <a:pt x="100779" y="5270"/>
                  </a:lnTo>
                  <a:lnTo>
                    <a:pt x="91762" y="1296"/>
                  </a:lnTo>
                  <a:lnTo>
                    <a:pt x="66145" y="0"/>
                  </a:lnTo>
                  <a:lnTo>
                    <a:pt x="30017" y="11437"/>
                  </a:lnTo>
                  <a:lnTo>
                    <a:pt x="14137" y="26344"/>
                  </a:lnTo>
                  <a:lnTo>
                    <a:pt x="8264" y="35232"/>
                  </a:lnTo>
                  <a:lnTo>
                    <a:pt x="0" y="75688"/>
                  </a:lnTo>
                  <a:lnTo>
                    <a:pt x="3140" y="119131"/>
                  </a:lnTo>
                  <a:lnTo>
                    <a:pt x="11550" y="141278"/>
                  </a:lnTo>
                  <a:lnTo>
                    <a:pt x="24257" y="158921"/>
                  </a:lnTo>
                  <a:lnTo>
                    <a:pt x="41603" y="174561"/>
                  </a:lnTo>
                  <a:lnTo>
                    <a:pt x="51142" y="178497"/>
                  </a:lnTo>
                  <a:lnTo>
                    <a:pt x="71099" y="179752"/>
                  </a:lnTo>
                  <a:lnTo>
                    <a:pt x="122861" y="168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499871" y="1792482"/>
              <a:ext cx="175819" cy="502731"/>
            </a:xfrm>
            <a:custGeom>
              <a:avLst/>
              <a:gdLst/>
              <a:ahLst/>
              <a:cxnLst/>
              <a:rect l="0" t="0" r="0" b="0"/>
              <a:pathLst>
                <a:path w="175819" h="502731">
                  <a:moveTo>
                    <a:pt x="38948" y="355331"/>
                  </a:moveTo>
                  <a:lnTo>
                    <a:pt x="55715" y="349742"/>
                  </a:lnTo>
                  <a:lnTo>
                    <a:pt x="67067" y="337639"/>
                  </a:lnTo>
                  <a:lnTo>
                    <a:pt x="71732" y="329498"/>
                  </a:lnTo>
                  <a:lnTo>
                    <a:pt x="73795" y="311095"/>
                  </a:lnTo>
                  <a:lnTo>
                    <a:pt x="72708" y="301274"/>
                  </a:lnTo>
                  <a:lnTo>
                    <a:pt x="68473" y="293556"/>
                  </a:lnTo>
                  <a:lnTo>
                    <a:pt x="54410" y="281862"/>
                  </a:lnTo>
                  <a:lnTo>
                    <a:pt x="45746" y="280616"/>
                  </a:lnTo>
                  <a:lnTo>
                    <a:pt x="26761" y="285469"/>
                  </a:lnTo>
                  <a:lnTo>
                    <a:pt x="12864" y="298545"/>
                  </a:lnTo>
                  <a:lnTo>
                    <a:pt x="7520" y="306945"/>
                  </a:lnTo>
                  <a:lnTo>
                    <a:pt x="0" y="346714"/>
                  </a:lnTo>
                  <a:lnTo>
                    <a:pt x="5865" y="402978"/>
                  </a:lnTo>
                  <a:lnTo>
                    <a:pt x="16147" y="436909"/>
                  </a:lnTo>
                  <a:lnTo>
                    <a:pt x="27254" y="454369"/>
                  </a:lnTo>
                  <a:lnTo>
                    <a:pt x="35831" y="459961"/>
                  </a:lnTo>
                  <a:lnTo>
                    <a:pt x="57840" y="466174"/>
                  </a:lnTo>
                  <a:lnTo>
                    <a:pt x="67920" y="464321"/>
                  </a:lnTo>
                  <a:lnTo>
                    <a:pt x="85360" y="452904"/>
                  </a:lnTo>
                  <a:lnTo>
                    <a:pt x="97790" y="433012"/>
                  </a:lnTo>
                  <a:lnTo>
                    <a:pt x="119096" y="373403"/>
                  </a:lnTo>
                  <a:lnTo>
                    <a:pt x="128856" y="319742"/>
                  </a:lnTo>
                  <a:lnTo>
                    <a:pt x="132268" y="261728"/>
                  </a:lnTo>
                  <a:lnTo>
                    <a:pt x="133278" y="211523"/>
                  </a:lnTo>
                  <a:lnTo>
                    <a:pt x="133578" y="153234"/>
                  </a:lnTo>
                  <a:lnTo>
                    <a:pt x="132497" y="95019"/>
                  </a:lnTo>
                  <a:lnTo>
                    <a:pt x="122244" y="39009"/>
                  </a:lnTo>
                  <a:lnTo>
                    <a:pt x="119044" y="25127"/>
                  </a:lnTo>
                  <a:lnTo>
                    <a:pt x="113403" y="14702"/>
                  </a:lnTo>
                  <a:lnTo>
                    <a:pt x="97775" y="0"/>
                  </a:lnTo>
                  <a:lnTo>
                    <a:pt x="91034" y="2630"/>
                  </a:lnTo>
                  <a:lnTo>
                    <a:pt x="80424" y="24270"/>
                  </a:lnTo>
                  <a:lnTo>
                    <a:pt x="79053" y="75915"/>
                  </a:lnTo>
                  <a:lnTo>
                    <a:pt x="83289" y="118452"/>
                  </a:lnTo>
                  <a:lnTo>
                    <a:pt x="89070" y="164654"/>
                  </a:lnTo>
                  <a:lnTo>
                    <a:pt x="95540" y="212484"/>
                  </a:lnTo>
                  <a:lnTo>
                    <a:pt x="105758" y="263093"/>
                  </a:lnTo>
                  <a:lnTo>
                    <a:pt x="119692" y="318871"/>
                  </a:lnTo>
                  <a:lnTo>
                    <a:pt x="137217" y="381335"/>
                  </a:lnTo>
                  <a:lnTo>
                    <a:pt x="157880" y="441944"/>
                  </a:lnTo>
                  <a:lnTo>
                    <a:pt x="170503" y="476140"/>
                  </a:lnTo>
                  <a:lnTo>
                    <a:pt x="175818" y="502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68787" y="2683235"/>
              <a:ext cx="228508" cy="549014"/>
            </a:xfrm>
            <a:custGeom>
              <a:avLst/>
              <a:gdLst/>
              <a:ahLst/>
              <a:cxnLst/>
              <a:rect l="0" t="0" r="0" b="0"/>
              <a:pathLst>
                <a:path w="228508" h="549014">
                  <a:moveTo>
                    <a:pt x="94757" y="96288"/>
                  </a:moveTo>
                  <a:lnTo>
                    <a:pt x="105935" y="79520"/>
                  </a:lnTo>
                  <a:lnTo>
                    <a:pt x="112887" y="46736"/>
                  </a:lnTo>
                  <a:lnTo>
                    <a:pt x="108274" y="27082"/>
                  </a:lnTo>
                  <a:lnTo>
                    <a:pt x="103768" y="18565"/>
                  </a:lnTo>
                  <a:lnTo>
                    <a:pt x="89403" y="5982"/>
                  </a:lnTo>
                  <a:lnTo>
                    <a:pt x="80659" y="989"/>
                  </a:lnTo>
                  <a:lnTo>
                    <a:pt x="71320" y="0"/>
                  </a:lnTo>
                  <a:lnTo>
                    <a:pt x="51585" y="5140"/>
                  </a:lnTo>
                  <a:lnTo>
                    <a:pt x="37355" y="18343"/>
                  </a:lnTo>
                  <a:lnTo>
                    <a:pt x="11035" y="75783"/>
                  </a:lnTo>
                  <a:lnTo>
                    <a:pt x="7357" y="86127"/>
                  </a:lnTo>
                  <a:lnTo>
                    <a:pt x="7769" y="123043"/>
                  </a:lnTo>
                  <a:lnTo>
                    <a:pt x="15300" y="158028"/>
                  </a:lnTo>
                  <a:lnTo>
                    <a:pt x="23068" y="164354"/>
                  </a:lnTo>
                  <a:lnTo>
                    <a:pt x="47297" y="168264"/>
                  </a:lnTo>
                  <a:lnTo>
                    <a:pt x="68204" y="162982"/>
                  </a:lnTo>
                  <a:lnTo>
                    <a:pt x="85295" y="151666"/>
                  </a:lnTo>
                  <a:lnTo>
                    <a:pt x="106901" y="125565"/>
                  </a:lnTo>
                  <a:lnTo>
                    <a:pt x="134729" y="74927"/>
                  </a:lnTo>
                  <a:lnTo>
                    <a:pt x="140122" y="71519"/>
                  </a:lnTo>
                  <a:lnTo>
                    <a:pt x="144888" y="72756"/>
                  </a:lnTo>
                  <a:lnTo>
                    <a:pt x="149234" y="77091"/>
                  </a:lnTo>
                  <a:lnTo>
                    <a:pt x="171818" y="138026"/>
                  </a:lnTo>
                  <a:lnTo>
                    <a:pt x="185975" y="198423"/>
                  </a:lnTo>
                  <a:lnTo>
                    <a:pt x="196523" y="252892"/>
                  </a:lnTo>
                  <a:lnTo>
                    <a:pt x="214078" y="315826"/>
                  </a:lnTo>
                  <a:lnTo>
                    <a:pt x="228507" y="372943"/>
                  </a:lnTo>
                  <a:lnTo>
                    <a:pt x="227901" y="399400"/>
                  </a:lnTo>
                  <a:lnTo>
                    <a:pt x="219832" y="426756"/>
                  </a:lnTo>
                  <a:lnTo>
                    <a:pt x="205328" y="448274"/>
                  </a:lnTo>
                  <a:lnTo>
                    <a:pt x="167421" y="481151"/>
                  </a:lnTo>
                  <a:lnTo>
                    <a:pt x="110496" y="502940"/>
                  </a:lnTo>
                  <a:lnTo>
                    <a:pt x="56098" y="525441"/>
                  </a:lnTo>
                  <a:lnTo>
                    <a:pt x="0" y="549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94781" y="2663709"/>
              <a:ext cx="100391" cy="252978"/>
            </a:xfrm>
            <a:custGeom>
              <a:avLst/>
              <a:gdLst/>
              <a:ahLst/>
              <a:cxnLst/>
              <a:rect l="0" t="0" r="0" b="0"/>
              <a:pathLst>
                <a:path w="100391" h="252978">
                  <a:moveTo>
                    <a:pt x="16162" y="157928"/>
                  </a:moveTo>
                  <a:lnTo>
                    <a:pt x="4983" y="180285"/>
                  </a:lnTo>
                  <a:lnTo>
                    <a:pt x="2615" y="200620"/>
                  </a:lnTo>
                  <a:lnTo>
                    <a:pt x="11301" y="252977"/>
                  </a:lnTo>
                  <a:lnTo>
                    <a:pt x="10582" y="252879"/>
                  </a:lnTo>
                  <a:lnTo>
                    <a:pt x="1021" y="221917"/>
                  </a:lnTo>
                  <a:lnTo>
                    <a:pt x="2339" y="170741"/>
                  </a:lnTo>
                  <a:lnTo>
                    <a:pt x="0" y="115572"/>
                  </a:lnTo>
                  <a:lnTo>
                    <a:pt x="5469" y="88800"/>
                  </a:lnTo>
                  <a:lnTo>
                    <a:pt x="21702" y="55167"/>
                  </a:lnTo>
                  <a:lnTo>
                    <a:pt x="34612" y="37777"/>
                  </a:lnTo>
                  <a:lnTo>
                    <a:pt x="60623" y="20422"/>
                  </a:lnTo>
                  <a:lnTo>
                    <a:pt x="1003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44508" y="2689706"/>
              <a:ext cx="115722" cy="145562"/>
            </a:xfrm>
            <a:custGeom>
              <a:avLst/>
              <a:gdLst/>
              <a:ahLst/>
              <a:cxnLst/>
              <a:rect l="0" t="0" r="0" b="0"/>
              <a:pathLst>
                <a:path w="115722" h="145562">
                  <a:moveTo>
                    <a:pt x="108590" y="5589"/>
                  </a:moveTo>
                  <a:lnTo>
                    <a:pt x="91822" y="0"/>
                  </a:lnTo>
                  <a:lnTo>
                    <a:pt x="74232" y="375"/>
                  </a:lnTo>
                  <a:lnTo>
                    <a:pt x="55885" y="5611"/>
                  </a:lnTo>
                  <a:lnTo>
                    <a:pt x="39932" y="15737"/>
                  </a:lnTo>
                  <a:lnTo>
                    <a:pt x="17797" y="40181"/>
                  </a:lnTo>
                  <a:lnTo>
                    <a:pt x="2010" y="69651"/>
                  </a:lnTo>
                  <a:lnTo>
                    <a:pt x="0" y="90213"/>
                  </a:lnTo>
                  <a:lnTo>
                    <a:pt x="1101" y="100609"/>
                  </a:lnTo>
                  <a:lnTo>
                    <a:pt x="11684" y="118400"/>
                  </a:lnTo>
                  <a:lnTo>
                    <a:pt x="29256" y="132936"/>
                  </a:lnTo>
                  <a:lnTo>
                    <a:pt x="52663" y="143296"/>
                  </a:lnTo>
                  <a:lnTo>
                    <a:pt x="75545" y="145561"/>
                  </a:lnTo>
                  <a:lnTo>
                    <a:pt x="86560" y="144527"/>
                  </a:lnTo>
                  <a:lnTo>
                    <a:pt x="95073" y="140328"/>
                  </a:lnTo>
                  <a:lnTo>
                    <a:pt x="107652" y="126304"/>
                  </a:lnTo>
                  <a:lnTo>
                    <a:pt x="115721" y="87500"/>
                  </a:lnTo>
                  <a:lnTo>
                    <a:pt x="112523" y="44547"/>
                  </a:lnTo>
                  <a:lnTo>
                    <a:pt x="9806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16269" y="2684766"/>
              <a:ext cx="242157" cy="157936"/>
            </a:xfrm>
            <a:custGeom>
              <a:avLst/>
              <a:gdLst/>
              <a:ahLst/>
              <a:cxnLst/>
              <a:rect l="0" t="0" r="0" b="0"/>
              <a:pathLst>
                <a:path w="242157" h="157936">
                  <a:moveTo>
                    <a:pt x="0" y="21057"/>
                  </a:moveTo>
                  <a:lnTo>
                    <a:pt x="3120" y="75202"/>
                  </a:lnTo>
                  <a:lnTo>
                    <a:pt x="14654" y="124559"/>
                  </a:lnTo>
                  <a:lnTo>
                    <a:pt x="30338" y="151810"/>
                  </a:lnTo>
                  <a:lnTo>
                    <a:pt x="37773" y="156189"/>
                  </a:lnTo>
                  <a:lnTo>
                    <a:pt x="55393" y="157935"/>
                  </a:lnTo>
                  <a:lnTo>
                    <a:pt x="62665" y="154423"/>
                  </a:lnTo>
                  <a:lnTo>
                    <a:pt x="92336" y="113966"/>
                  </a:lnTo>
                  <a:lnTo>
                    <a:pt x="101448" y="78092"/>
                  </a:lnTo>
                  <a:lnTo>
                    <a:pt x="105067" y="73118"/>
                  </a:lnTo>
                  <a:lnTo>
                    <a:pt x="109819" y="73312"/>
                  </a:lnTo>
                  <a:lnTo>
                    <a:pt x="121338" y="82886"/>
                  </a:lnTo>
                  <a:lnTo>
                    <a:pt x="154683" y="121963"/>
                  </a:lnTo>
                  <a:lnTo>
                    <a:pt x="174813" y="130245"/>
                  </a:lnTo>
                  <a:lnTo>
                    <a:pt x="186732" y="132454"/>
                  </a:lnTo>
                  <a:lnTo>
                    <a:pt x="206215" y="128669"/>
                  </a:lnTo>
                  <a:lnTo>
                    <a:pt x="214685" y="124384"/>
                  </a:lnTo>
                  <a:lnTo>
                    <a:pt x="227217" y="110264"/>
                  </a:lnTo>
                  <a:lnTo>
                    <a:pt x="232196" y="101586"/>
                  </a:lnTo>
                  <a:lnTo>
                    <a:pt x="240188" y="4796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21596" y="2684766"/>
              <a:ext cx="52643" cy="126343"/>
            </a:xfrm>
            <a:custGeom>
              <a:avLst/>
              <a:gdLst/>
              <a:ahLst/>
              <a:cxnLst/>
              <a:rect l="0" t="0" r="0" b="0"/>
              <a:pathLst>
                <a:path w="52643" h="126343">
                  <a:moveTo>
                    <a:pt x="0" y="0"/>
                  </a:moveTo>
                  <a:lnTo>
                    <a:pt x="17958" y="53875"/>
                  </a:lnTo>
                  <a:lnTo>
                    <a:pt x="38640" y="112413"/>
                  </a:lnTo>
                  <a:lnTo>
                    <a:pt x="52642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11067" y="25584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37409" y="2625483"/>
              <a:ext cx="147400" cy="178684"/>
            </a:xfrm>
            <a:custGeom>
              <a:avLst/>
              <a:gdLst/>
              <a:ahLst/>
              <a:cxnLst/>
              <a:rect l="0" t="0" r="0" b="0"/>
              <a:pathLst>
                <a:path w="147400" h="178684">
                  <a:moveTo>
                    <a:pt x="0" y="90869"/>
                  </a:moveTo>
                  <a:lnTo>
                    <a:pt x="19128" y="154297"/>
                  </a:lnTo>
                  <a:lnTo>
                    <a:pt x="33094" y="178683"/>
                  </a:lnTo>
                  <a:lnTo>
                    <a:pt x="33761" y="177487"/>
                  </a:lnTo>
                  <a:lnTo>
                    <a:pt x="17059" y="115773"/>
                  </a:lnTo>
                  <a:lnTo>
                    <a:pt x="4583" y="62166"/>
                  </a:lnTo>
                  <a:lnTo>
                    <a:pt x="2037" y="34438"/>
                  </a:lnTo>
                  <a:lnTo>
                    <a:pt x="7145" y="12756"/>
                  </a:lnTo>
                  <a:lnTo>
                    <a:pt x="11782" y="3699"/>
                  </a:lnTo>
                  <a:lnTo>
                    <a:pt x="19553" y="0"/>
                  </a:lnTo>
                  <a:lnTo>
                    <a:pt x="40666" y="2130"/>
                  </a:lnTo>
                  <a:lnTo>
                    <a:pt x="59408" y="13995"/>
                  </a:lnTo>
                  <a:lnTo>
                    <a:pt x="83113" y="43525"/>
                  </a:lnTo>
                  <a:lnTo>
                    <a:pt x="119176" y="100709"/>
                  </a:lnTo>
                  <a:lnTo>
                    <a:pt x="137997" y="132779"/>
                  </a:lnTo>
                  <a:lnTo>
                    <a:pt x="147399" y="175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84808" y="2636584"/>
              <a:ext cx="208265" cy="427209"/>
            </a:xfrm>
            <a:custGeom>
              <a:avLst/>
              <a:gdLst/>
              <a:ahLst/>
              <a:cxnLst/>
              <a:rect l="0" t="0" r="0" b="0"/>
              <a:pathLst>
                <a:path w="208265" h="427209">
                  <a:moveTo>
                    <a:pt x="157927" y="121882"/>
                  </a:moveTo>
                  <a:lnTo>
                    <a:pt x="152338" y="63265"/>
                  </a:lnTo>
                  <a:lnTo>
                    <a:pt x="143355" y="42797"/>
                  </a:lnTo>
                  <a:lnTo>
                    <a:pt x="118524" y="10594"/>
                  </a:lnTo>
                  <a:lnTo>
                    <a:pt x="98691" y="2231"/>
                  </a:lnTo>
                  <a:lnTo>
                    <a:pt x="86851" y="0"/>
                  </a:lnTo>
                  <a:lnTo>
                    <a:pt x="64336" y="3762"/>
                  </a:lnTo>
                  <a:lnTo>
                    <a:pt x="53420" y="8040"/>
                  </a:lnTo>
                  <a:lnTo>
                    <a:pt x="38170" y="22152"/>
                  </a:lnTo>
                  <a:lnTo>
                    <a:pt x="32466" y="30829"/>
                  </a:lnTo>
                  <a:lnTo>
                    <a:pt x="24437" y="65397"/>
                  </a:lnTo>
                  <a:lnTo>
                    <a:pt x="27648" y="105276"/>
                  </a:lnTo>
                  <a:lnTo>
                    <a:pt x="36074" y="126590"/>
                  </a:lnTo>
                  <a:lnTo>
                    <a:pt x="41597" y="135549"/>
                  </a:lnTo>
                  <a:lnTo>
                    <a:pt x="57092" y="148623"/>
                  </a:lnTo>
                  <a:lnTo>
                    <a:pt x="66137" y="153748"/>
                  </a:lnTo>
                  <a:lnTo>
                    <a:pt x="74507" y="154824"/>
                  </a:lnTo>
                  <a:lnTo>
                    <a:pt x="90046" y="149781"/>
                  </a:lnTo>
                  <a:lnTo>
                    <a:pt x="101632" y="133501"/>
                  </a:lnTo>
                  <a:lnTo>
                    <a:pt x="121181" y="78742"/>
                  </a:lnTo>
                  <a:lnTo>
                    <a:pt x="125983" y="48008"/>
                  </a:lnTo>
                  <a:lnTo>
                    <a:pt x="128442" y="48066"/>
                  </a:lnTo>
                  <a:lnTo>
                    <a:pt x="131251" y="51615"/>
                  </a:lnTo>
                  <a:lnTo>
                    <a:pt x="150703" y="106707"/>
                  </a:lnTo>
                  <a:lnTo>
                    <a:pt x="169435" y="155210"/>
                  </a:lnTo>
                  <a:lnTo>
                    <a:pt x="179420" y="186997"/>
                  </a:lnTo>
                  <a:lnTo>
                    <a:pt x="181973" y="223454"/>
                  </a:lnTo>
                  <a:lnTo>
                    <a:pt x="202789" y="275999"/>
                  </a:lnTo>
                  <a:lnTo>
                    <a:pt x="208264" y="315855"/>
                  </a:lnTo>
                  <a:lnTo>
                    <a:pt x="203306" y="340283"/>
                  </a:lnTo>
                  <a:lnTo>
                    <a:pt x="198709" y="351711"/>
                  </a:lnTo>
                  <a:lnTo>
                    <a:pt x="184241" y="367527"/>
                  </a:lnTo>
                  <a:lnTo>
                    <a:pt x="136176" y="391187"/>
                  </a:lnTo>
                  <a:lnTo>
                    <a:pt x="78547" y="409539"/>
                  </a:lnTo>
                  <a:lnTo>
                    <a:pt x="19601" y="424073"/>
                  </a:lnTo>
                  <a:lnTo>
                    <a:pt x="0" y="427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90135" y="2768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1094963" y="2253098"/>
            <a:ext cx="621183" cy="105286"/>
          </a:xfrm>
          <a:custGeom>
            <a:avLst/>
            <a:gdLst/>
            <a:ahLst/>
            <a:cxnLst/>
            <a:rect l="0" t="0" r="0" b="0"/>
            <a:pathLst>
              <a:path w="621183" h="105286">
                <a:moveTo>
                  <a:pt x="621182" y="0"/>
                </a:moveTo>
                <a:lnTo>
                  <a:pt x="563918" y="3120"/>
                </a:lnTo>
                <a:lnTo>
                  <a:pt x="503026" y="14654"/>
                </a:lnTo>
                <a:lnTo>
                  <a:pt x="452003" y="28198"/>
                </a:lnTo>
                <a:lnTo>
                  <a:pt x="403639" y="37471"/>
                </a:lnTo>
                <a:lnTo>
                  <a:pt x="344205" y="41908"/>
                </a:lnTo>
                <a:lnTo>
                  <a:pt x="298819" y="47092"/>
                </a:lnTo>
                <a:lnTo>
                  <a:pt x="243997" y="50998"/>
                </a:lnTo>
                <a:lnTo>
                  <a:pt x="189617" y="60723"/>
                </a:lnTo>
                <a:lnTo>
                  <a:pt x="138331" y="70505"/>
                </a:lnTo>
                <a:lnTo>
                  <a:pt x="91117" y="77349"/>
                </a:lnTo>
                <a:lnTo>
                  <a:pt x="34277" y="93368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0" name="Group 159"/>
          <p:cNvGrpSpPr/>
          <p:nvPr/>
        </p:nvGrpSpPr>
        <p:grpSpPr>
          <a:xfrm>
            <a:off x="455119" y="3903246"/>
            <a:ext cx="8859273" cy="1522503"/>
            <a:chOff x="455119" y="3903246"/>
            <a:chExt cx="8859273" cy="1522503"/>
          </a:xfrm>
        </p:grpSpPr>
        <p:sp>
          <p:nvSpPr>
            <p:cNvPr id="105" name="Freeform 104"/>
            <p:cNvSpPr/>
            <p:nvPr/>
          </p:nvSpPr>
          <p:spPr>
            <a:xfrm>
              <a:off x="455119" y="4179813"/>
              <a:ext cx="239762" cy="365524"/>
            </a:xfrm>
            <a:custGeom>
              <a:avLst/>
              <a:gdLst/>
              <a:ahLst/>
              <a:cxnLst/>
              <a:rect l="0" t="0" r="0" b="0"/>
              <a:pathLst>
                <a:path w="239762" h="365524">
                  <a:moveTo>
                    <a:pt x="39720" y="0"/>
                  </a:moveTo>
                  <a:lnTo>
                    <a:pt x="22931" y="55045"/>
                  </a:lnTo>
                  <a:lnTo>
                    <a:pt x="19506" y="106453"/>
                  </a:lnTo>
                  <a:lnTo>
                    <a:pt x="13240" y="167257"/>
                  </a:lnTo>
                  <a:lnTo>
                    <a:pt x="7973" y="227188"/>
                  </a:lnTo>
                  <a:lnTo>
                    <a:pt x="0" y="284086"/>
                  </a:lnTo>
                  <a:lnTo>
                    <a:pt x="1435" y="323209"/>
                  </a:lnTo>
                  <a:lnTo>
                    <a:pt x="3668" y="334796"/>
                  </a:lnTo>
                  <a:lnTo>
                    <a:pt x="15508" y="353909"/>
                  </a:lnTo>
                  <a:lnTo>
                    <a:pt x="23579" y="362281"/>
                  </a:lnTo>
                  <a:lnTo>
                    <a:pt x="32469" y="365523"/>
                  </a:lnTo>
                  <a:lnTo>
                    <a:pt x="41905" y="365345"/>
                  </a:lnTo>
                  <a:lnTo>
                    <a:pt x="103083" y="347164"/>
                  </a:lnTo>
                  <a:lnTo>
                    <a:pt x="166079" y="326360"/>
                  </a:lnTo>
                  <a:lnTo>
                    <a:pt x="200772" y="318968"/>
                  </a:lnTo>
                  <a:lnTo>
                    <a:pt x="23976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84310" y="4337741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90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3782" y="4127171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04052" y="17958"/>
                  </a:lnTo>
                  <a:lnTo>
                    <a:pt x="46891" y="3514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3823" y="4316684"/>
              <a:ext cx="115815" cy="191774"/>
            </a:xfrm>
            <a:custGeom>
              <a:avLst/>
              <a:gdLst/>
              <a:ahLst/>
              <a:cxnLst/>
              <a:rect l="0" t="0" r="0" b="0"/>
              <a:pathLst>
                <a:path w="115815" h="191774">
                  <a:moveTo>
                    <a:pt x="0" y="31585"/>
                  </a:moveTo>
                  <a:lnTo>
                    <a:pt x="2340" y="65207"/>
                  </a:lnTo>
                  <a:lnTo>
                    <a:pt x="29309" y="124992"/>
                  </a:lnTo>
                  <a:lnTo>
                    <a:pt x="55000" y="178807"/>
                  </a:lnTo>
                  <a:lnTo>
                    <a:pt x="61234" y="189394"/>
                  </a:lnTo>
                  <a:lnTo>
                    <a:pt x="66559" y="191773"/>
                  </a:lnTo>
                  <a:lnTo>
                    <a:pt x="71279" y="188680"/>
                  </a:lnTo>
                  <a:lnTo>
                    <a:pt x="79643" y="171595"/>
                  </a:lnTo>
                  <a:lnTo>
                    <a:pt x="94544" y="112967"/>
                  </a:lnTo>
                  <a:lnTo>
                    <a:pt x="103164" y="5065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34163" y="4285098"/>
              <a:ext cx="229216" cy="189562"/>
            </a:xfrm>
            <a:custGeom>
              <a:avLst/>
              <a:gdLst/>
              <a:ahLst/>
              <a:cxnLst/>
              <a:rect l="0" t="0" r="0" b="0"/>
              <a:pathLst>
                <a:path w="229216" h="189562">
                  <a:moveTo>
                    <a:pt x="8116" y="105285"/>
                  </a:moveTo>
                  <a:lnTo>
                    <a:pt x="19295" y="116463"/>
                  </a:lnTo>
                  <a:lnTo>
                    <a:pt x="26097" y="118586"/>
                  </a:lnTo>
                  <a:lnTo>
                    <a:pt x="43014" y="117826"/>
                  </a:lnTo>
                  <a:lnTo>
                    <a:pt x="72269" y="105232"/>
                  </a:lnTo>
                  <a:lnTo>
                    <a:pt x="86541" y="90053"/>
                  </a:lnTo>
                  <a:lnTo>
                    <a:pt x="91985" y="81093"/>
                  </a:lnTo>
                  <a:lnTo>
                    <a:pt x="93275" y="72779"/>
                  </a:lnTo>
                  <a:lnTo>
                    <a:pt x="91795" y="64897"/>
                  </a:lnTo>
                  <a:lnTo>
                    <a:pt x="88468" y="57303"/>
                  </a:lnTo>
                  <a:lnTo>
                    <a:pt x="75414" y="45745"/>
                  </a:lnTo>
                  <a:lnTo>
                    <a:pt x="67019" y="41025"/>
                  </a:lnTo>
                  <a:lnTo>
                    <a:pt x="48333" y="38901"/>
                  </a:lnTo>
                  <a:lnTo>
                    <a:pt x="38437" y="39972"/>
                  </a:lnTo>
                  <a:lnTo>
                    <a:pt x="30670" y="44195"/>
                  </a:lnTo>
                  <a:lnTo>
                    <a:pt x="18920" y="58247"/>
                  </a:lnTo>
                  <a:lnTo>
                    <a:pt x="5728" y="85889"/>
                  </a:lnTo>
                  <a:lnTo>
                    <a:pt x="0" y="121895"/>
                  </a:lnTo>
                  <a:lnTo>
                    <a:pt x="4899" y="145423"/>
                  </a:lnTo>
                  <a:lnTo>
                    <a:pt x="16045" y="166408"/>
                  </a:lnTo>
                  <a:lnTo>
                    <a:pt x="32697" y="183533"/>
                  </a:lnTo>
                  <a:lnTo>
                    <a:pt x="42051" y="187866"/>
                  </a:lnTo>
                  <a:lnTo>
                    <a:pt x="61803" y="189561"/>
                  </a:lnTo>
                  <a:lnTo>
                    <a:pt x="70814" y="186036"/>
                  </a:lnTo>
                  <a:lnTo>
                    <a:pt x="87064" y="172760"/>
                  </a:lnTo>
                  <a:lnTo>
                    <a:pt x="103778" y="145554"/>
                  </a:lnTo>
                  <a:lnTo>
                    <a:pt x="116139" y="115267"/>
                  </a:lnTo>
                  <a:lnTo>
                    <a:pt x="121076" y="111940"/>
                  </a:lnTo>
                  <a:lnTo>
                    <a:pt x="126706" y="113231"/>
                  </a:lnTo>
                  <a:lnTo>
                    <a:pt x="132800" y="117601"/>
                  </a:lnTo>
                  <a:lnTo>
                    <a:pt x="142690" y="131816"/>
                  </a:lnTo>
                  <a:lnTo>
                    <a:pt x="159892" y="178752"/>
                  </a:lnTo>
                  <a:lnTo>
                    <a:pt x="156054" y="119514"/>
                  </a:lnTo>
                  <a:lnTo>
                    <a:pt x="158741" y="66328"/>
                  </a:lnTo>
                  <a:lnTo>
                    <a:pt x="165138" y="44687"/>
                  </a:lnTo>
                  <a:lnTo>
                    <a:pt x="175780" y="27270"/>
                  </a:lnTo>
                  <a:lnTo>
                    <a:pt x="191428" y="14850"/>
                  </a:lnTo>
                  <a:lnTo>
                    <a:pt x="2292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89374" y="4348269"/>
              <a:ext cx="58233" cy="94758"/>
            </a:xfrm>
            <a:custGeom>
              <a:avLst/>
              <a:gdLst/>
              <a:ahLst/>
              <a:cxnLst/>
              <a:rect l="0" t="0" r="0" b="0"/>
              <a:pathLst>
                <a:path w="58233" h="94758">
                  <a:moveTo>
                    <a:pt x="5589" y="0"/>
                  </a:moveTo>
                  <a:lnTo>
                    <a:pt x="0" y="16768"/>
                  </a:lnTo>
                  <a:lnTo>
                    <a:pt x="693" y="24047"/>
                  </a:lnTo>
                  <a:lnTo>
                    <a:pt x="7703" y="38374"/>
                  </a:lnTo>
                  <a:lnTo>
                    <a:pt x="58232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063378" y="4285098"/>
              <a:ext cx="147400" cy="547483"/>
            </a:xfrm>
            <a:custGeom>
              <a:avLst/>
              <a:gdLst/>
              <a:ahLst/>
              <a:cxnLst/>
              <a:rect l="0" t="0" r="0" b="0"/>
              <a:pathLst>
                <a:path w="147400" h="547483">
                  <a:moveTo>
                    <a:pt x="147399" y="0"/>
                  </a:moveTo>
                  <a:lnTo>
                    <a:pt x="132826" y="62478"/>
                  </a:lnTo>
                  <a:lnTo>
                    <a:pt x="102406" y="124775"/>
                  </a:lnTo>
                  <a:lnTo>
                    <a:pt x="79413" y="177765"/>
                  </a:lnTo>
                  <a:lnTo>
                    <a:pt x="59952" y="240378"/>
                  </a:lnTo>
                  <a:lnTo>
                    <a:pt x="44511" y="292324"/>
                  </a:lnTo>
                  <a:lnTo>
                    <a:pt x="26383" y="347645"/>
                  </a:lnTo>
                  <a:lnTo>
                    <a:pt x="16520" y="403633"/>
                  </a:lnTo>
                  <a:lnTo>
                    <a:pt x="2984" y="465455"/>
                  </a:lnTo>
                  <a:lnTo>
                    <a:pt x="589" y="519841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87310" y="3903246"/>
              <a:ext cx="113022" cy="486556"/>
            </a:xfrm>
            <a:custGeom>
              <a:avLst/>
              <a:gdLst/>
              <a:ahLst/>
              <a:cxnLst/>
              <a:rect l="0" t="0" r="0" b="0"/>
              <a:pathLst>
                <a:path w="113022" h="486556">
                  <a:moveTo>
                    <a:pt x="81436" y="381852"/>
                  </a:moveTo>
                  <a:lnTo>
                    <a:pt x="81436" y="359495"/>
                  </a:lnTo>
                  <a:lnTo>
                    <a:pt x="75197" y="342280"/>
                  </a:lnTo>
                  <a:lnTo>
                    <a:pt x="70257" y="334414"/>
                  </a:lnTo>
                  <a:lnTo>
                    <a:pt x="63455" y="330339"/>
                  </a:lnTo>
                  <a:lnTo>
                    <a:pt x="46538" y="328932"/>
                  </a:lnTo>
                  <a:lnTo>
                    <a:pt x="38283" y="332534"/>
                  </a:lnTo>
                  <a:lnTo>
                    <a:pt x="22873" y="345895"/>
                  </a:lnTo>
                  <a:lnTo>
                    <a:pt x="6632" y="378737"/>
                  </a:lnTo>
                  <a:lnTo>
                    <a:pt x="0" y="418104"/>
                  </a:lnTo>
                  <a:lnTo>
                    <a:pt x="3624" y="459404"/>
                  </a:lnTo>
                  <a:lnTo>
                    <a:pt x="8504" y="469818"/>
                  </a:lnTo>
                  <a:lnTo>
                    <a:pt x="23285" y="484509"/>
                  </a:lnTo>
                  <a:lnTo>
                    <a:pt x="30971" y="486555"/>
                  </a:lnTo>
                  <a:lnTo>
                    <a:pt x="38434" y="485579"/>
                  </a:lnTo>
                  <a:lnTo>
                    <a:pt x="45749" y="482589"/>
                  </a:lnTo>
                  <a:lnTo>
                    <a:pt x="67222" y="461613"/>
                  </a:lnTo>
                  <a:lnTo>
                    <a:pt x="87034" y="421914"/>
                  </a:lnTo>
                  <a:lnTo>
                    <a:pt x="99092" y="363986"/>
                  </a:lnTo>
                  <a:lnTo>
                    <a:pt x="101485" y="309098"/>
                  </a:lnTo>
                  <a:lnTo>
                    <a:pt x="102194" y="252671"/>
                  </a:lnTo>
                  <a:lnTo>
                    <a:pt x="99285" y="191498"/>
                  </a:lnTo>
                  <a:lnTo>
                    <a:pt x="91014" y="138277"/>
                  </a:lnTo>
                  <a:lnTo>
                    <a:pt x="83328" y="77675"/>
                  </a:lnTo>
                  <a:lnTo>
                    <a:pt x="70818" y="37871"/>
                  </a:lnTo>
                  <a:lnTo>
                    <a:pt x="52293" y="3851"/>
                  </a:lnTo>
                  <a:lnTo>
                    <a:pt x="46800" y="0"/>
                  </a:lnTo>
                  <a:lnTo>
                    <a:pt x="41967" y="942"/>
                  </a:lnTo>
                  <a:lnTo>
                    <a:pt x="37576" y="5080"/>
                  </a:lnTo>
                  <a:lnTo>
                    <a:pt x="32697" y="22155"/>
                  </a:lnTo>
                  <a:lnTo>
                    <a:pt x="29564" y="76835"/>
                  </a:lnTo>
                  <a:lnTo>
                    <a:pt x="34611" y="126790"/>
                  </a:lnTo>
                  <a:lnTo>
                    <a:pt x="39561" y="186497"/>
                  </a:lnTo>
                  <a:lnTo>
                    <a:pt x="50591" y="242658"/>
                  </a:lnTo>
                  <a:lnTo>
                    <a:pt x="60598" y="300055"/>
                  </a:lnTo>
                  <a:lnTo>
                    <a:pt x="68665" y="336139"/>
                  </a:lnTo>
                  <a:lnTo>
                    <a:pt x="94023" y="397727"/>
                  </a:lnTo>
                  <a:lnTo>
                    <a:pt x="113021" y="445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74031" y="426404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0722" y="108798"/>
                  </a:lnTo>
                  <a:lnTo>
                    <a:pt x="12997" y="11464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652974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716145" y="4204077"/>
              <a:ext cx="147400" cy="165250"/>
            </a:xfrm>
            <a:custGeom>
              <a:avLst/>
              <a:gdLst/>
              <a:ahLst/>
              <a:cxnLst/>
              <a:rect l="0" t="0" r="0" b="0"/>
              <a:pathLst>
                <a:path w="147400" h="165250">
                  <a:moveTo>
                    <a:pt x="0" y="59964"/>
                  </a:moveTo>
                  <a:lnTo>
                    <a:pt x="29308" y="94862"/>
                  </a:lnTo>
                  <a:lnTo>
                    <a:pt x="55644" y="155011"/>
                  </a:lnTo>
                  <a:lnTo>
                    <a:pt x="56983" y="158424"/>
                  </a:lnTo>
                  <a:lnTo>
                    <a:pt x="41546" y="102641"/>
                  </a:lnTo>
                  <a:lnTo>
                    <a:pt x="34537" y="67540"/>
                  </a:lnTo>
                  <a:lnTo>
                    <a:pt x="35579" y="27504"/>
                  </a:lnTo>
                  <a:lnTo>
                    <a:pt x="37757" y="13757"/>
                  </a:lnTo>
                  <a:lnTo>
                    <a:pt x="42719" y="5763"/>
                  </a:lnTo>
                  <a:lnTo>
                    <a:pt x="49536" y="1603"/>
                  </a:lnTo>
                  <a:lnTo>
                    <a:pt x="57590" y="0"/>
                  </a:lnTo>
                  <a:lnTo>
                    <a:pt x="65300" y="2441"/>
                  </a:lnTo>
                  <a:lnTo>
                    <a:pt x="101593" y="35448"/>
                  </a:lnTo>
                  <a:lnTo>
                    <a:pt x="117189" y="62059"/>
                  </a:lnTo>
                  <a:lnTo>
                    <a:pt x="128256" y="121216"/>
                  </a:lnTo>
                  <a:lnTo>
                    <a:pt x="137437" y="147913"/>
                  </a:lnTo>
                  <a:lnTo>
                    <a:pt x="147399" y="165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881266" y="4195281"/>
              <a:ext cx="111612" cy="148102"/>
            </a:xfrm>
            <a:custGeom>
              <a:avLst/>
              <a:gdLst/>
              <a:ahLst/>
              <a:cxnLst/>
              <a:rect l="0" t="0" r="0" b="0"/>
              <a:pathLst>
                <a:path w="111612" h="148102">
                  <a:moveTo>
                    <a:pt x="55977" y="5589"/>
                  </a:moveTo>
                  <a:lnTo>
                    <a:pt x="39209" y="0"/>
                  </a:lnTo>
                  <a:lnTo>
                    <a:pt x="31930" y="1863"/>
                  </a:lnTo>
                  <a:lnTo>
                    <a:pt x="17604" y="13292"/>
                  </a:lnTo>
                  <a:lnTo>
                    <a:pt x="1973" y="39457"/>
                  </a:lnTo>
                  <a:lnTo>
                    <a:pt x="0" y="62366"/>
                  </a:lnTo>
                  <a:lnTo>
                    <a:pt x="4192" y="86975"/>
                  </a:lnTo>
                  <a:lnTo>
                    <a:pt x="19706" y="119391"/>
                  </a:lnTo>
                  <a:lnTo>
                    <a:pt x="32448" y="136496"/>
                  </a:lnTo>
                  <a:lnTo>
                    <a:pt x="52149" y="145658"/>
                  </a:lnTo>
                  <a:lnTo>
                    <a:pt x="63953" y="148101"/>
                  </a:lnTo>
                  <a:lnTo>
                    <a:pt x="74163" y="147391"/>
                  </a:lnTo>
                  <a:lnTo>
                    <a:pt x="91746" y="140362"/>
                  </a:lnTo>
                  <a:lnTo>
                    <a:pt x="104239" y="126319"/>
                  </a:lnTo>
                  <a:lnTo>
                    <a:pt x="109209" y="117661"/>
                  </a:lnTo>
                  <a:lnTo>
                    <a:pt x="111611" y="98683"/>
                  </a:lnTo>
                  <a:lnTo>
                    <a:pt x="103621" y="57903"/>
                  </a:lnTo>
                  <a:lnTo>
                    <a:pt x="88551" y="26549"/>
                  </a:lnTo>
                  <a:lnTo>
                    <a:pt x="79033" y="14905"/>
                  </a:lnTo>
                  <a:lnTo>
                    <a:pt x="66506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015556" y="4127171"/>
              <a:ext cx="139480" cy="202351"/>
            </a:xfrm>
            <a:custGeom>
              <a:avLst/>
              <a:gdLst/>
              <a:ahLst/>
              <a:cxnLst/>
              <a:rect l="0" t="0" r="0" b="0"/>
              <a:pathLst>
                <a:path w="139480" h="202351">
                  <a:moveTo>
                    <a:pt x="79614" y="0"/>
                  </a:moveTo>
                  <a:lnTo>
                    <a:pt x="35652" y="20243"/>
                  </a:lnTo>
                  <a:lnTo>
                    <a:pt x="10956" y="44992"/>
                  </a:lnTo>
                  <a:lnTo>
                    <a:pt x="2307" y="67569"/>
                  </a:lnTo>
                  <a:lnTo>
                    <a:pt x="0" y="80141"/>
                  </a:lnTo>
                  <a:lnTo>
                    <a:pt x="3141" y="88522"/>
                  </a:lnTo>
                  <a:lnTo>
                    <a:pt x="9915" y="94110"/>
                  </a:lnTo>
                  <a:lnTo>
                    <a:pt x="19110" y="97835"/>
                  </a:lnTo>
                  <a:lnTo>
                    <a:pt x="38686" y="98854"/>
                  </a:lnTo>
                  <a:lnTo>
                    <a:pt x="100775" y="89902"/>
                  </a:lnTo>
                  <a:lnTo>
                    <a:pt x="111269" y="91520"/>
                  </a:lnTo>
                  <a:lnTo>
                    <a:pt x="119435" y="96108"/>
                  </a:lnTo>
                  <a:lnTo>
                    <a:pt x="131628" y="110565"/>
                  </a:lnTo>
                  <a:lnTo>
                    <a:pt x="139479" y="144024"/>
                  </a:lnTo>
                  <a:lnTo>
                    <a:pt x="135077" y="166956"/>
                  </a:lnTo>
                  <a:lnTo>
                    <a:pt x="130627" y="177984"/>
                  </a:lnTo>
                  <a:lnTo>
                    <a:pt x="116325" y="193357"/>
                  </a:lnTo>
                  <a:lnTo>
                    <a:pt x="107598" y="199095"/>
                  </a:lnTo>
                  <a:lnTo>
                    <a:pt x="85422" y="202350"/>
                  </a:lnTo>
                  <a:lnTo>
                    <a:pt x="24011" y="200345"/>
                  </a:lnTo>
                  <a:lnTo>
                    <a:pt x="591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194197" y="4156936"/>
              <a:ext cx="164187" cy="159749"/>
            </a:xfrm>
            <a:custGeom>
              <a:avLst/>
              <a:gdLst/>
              <a:ahLst/>
              <a:cxnLst/>
              <a:rect l="0" t="0" r="0" b="0"/>
              <a:pathLst>
                <a:path w="164187" h="159749">
                  <a:moveTo>
                    <a:pt x="111543" y="86048"/>
                  </a:moveTo>
                  <a:lnTo>
                    <a:pt x="92415" y="33343"/>
                  </a:lnTo>
                  <a:lnTo>
                    <a:pt x="81205" y="17390"/>
                  </a:lnTo>
                  <a:lnTo>
                    <a:pt x="65304" y="5620"/>
                  </a:lnTo>
                  <a:lnTo>
                    <a:pt x="56151" y="844"/>
                  </a:lnTo>
                  <a:lnTo>
                    <a:pt x="47709" y="0"/>
                  </a:lnTo>
                  <a:lnTo>
                    <a:pt x="32090" y="5300"/>
                  </a:lnTo>
                  <a:lnTo>
                    <a:pt x="17349" y="21694"/>
                  </a:lnTo>
                  <a:lnTo>
                    <a:pt x="5338" y="44578"/>
                  </a:lnTo>
                  <a:lnTo>
                    <a:pt x="0" y="70347"/>
                  </a:lnTo>
                  <a:lnTo>
                    <a:pt x="2584" y="105572"/>
                  </a:lnTo>
                  <a:lnTo>
                    <a:pt x="16348" y="138237"/>
                  </a:lnTo>
                  <a:lnTo>
                    <a:pt x="24683" y="145407"/>
                  </a:lnTo>
                  <a:lnTo>
                    <a:pt x="46423" y="153374"/>
                  </a:lnTo>
                  <a:lnTo>
                    <a:pt x="56431" y="151989"/>
                  </a:lnTo>
                  <a:lnTo>
                    <a:pt x="73791" y="141091"/>
                  </a:lnTo>
                  <a:lnTo>
                    <a:pt x="83066" y="121430"/>
                  </a:lnTo>
                  <a:lnTo>
                    <a:pt x="85540" y="109636"/>
                  </a:lnTo>
                  <a:lnTo>
                    <a:pt x="88358" y="105283"/>
                  </a:lnTo>
                  <a:lnTo>
                    <a:pt x="91407" y="105891"/>
                  </a:lnTo>
                  <a:lnTo>
                    <a:pt x="129761" y="146255"/>
                  </a:lnTo>
                  <a:lnTo>
                    <a:pt x="143427" y="153751"/>
                  </a:lnTo>
                  <a:lnTo>
                    <a:pt x="164186" y="159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68911" y="4179813"/>
              <a:ext cx="105287" cy="158061"/>
            </a:xfrm>
            <a:custGeom>
              <a:avLst/>
              <a:gdLst/>
              <a:ahLst/>
              <a:cxnLst/>
              <a:rect l="0" t="0" r="0" b="0"/>
              <a:pathLst>
                <a:path w="105287" h="158061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4573" y="130306"/>
                  </a:lnTo>
                  <a:lnTo>
                    <a:pt x="20244" y="139513"/>
                  </a:lnTo>
                  <a:lnTo>
                    <a:pt x="35904" y="152863"/>
                  </a:lnTo>
                  <a:lnTo>
                    <a:pt x="44993" y="158060"/>
                  </a:lnTo>
                  <a:lnTo>
                    <a:pt x="53392" y="158016"/>
                  </a:lnTo>
                  <a:lnTo>
                    <a:pt x="61331" y="154477"/>
                  </a:lnTo>
                  <a:lnTo>
                    <a:pt x="83683" y="132729"/>
                  </a:lnTo>
                  <a:lnTo>
                    <a:pt x="90884" y="123581"/>
                  </a:lnTo>
                  <a:lnTo>
                    <a:pt x="98885" y="97818"/>
                  </a:lnTo>
                  <a:lnTo>
                    <a:pt x="104021" y="39210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516310" y="4137699"/>
              <a:ext cx="136872" cy="193389"/>
            </a:xfrm>
            <a:custGeom>
              <a:avLst/>
              <a:gdLst/>
              <a:ahLst/>
              <a:cxnLst/>
              <a:rect l="0" t="0" r="0" b="0"/>
              <a:pathLst>
                <a:path w="136872" h="193389">
                  <a:moveTo>
                    <a:pt x="0" y="115814"/>
                  </a:moveTo>
                  <a:lnTo>
                    <a:pt x="35917" y="169689"/>
                  </a:lnTo>
                  <a:lnTo>
                    <a:pt x="52886" y="193388"/>
                  </a:lnTo>
                  <a:lnTo>
                    <a:pt x="53975" y="192096"/>
                  </a:lnTo>
                  <a:lnTo>
                    <a:pt x="53531" y="187726"/>
                  </a:lnTo>
                  <a:lnTo>
                    <a:pt x="25184" y="124452"/>
                  </a:lnTo>
                  <a:lnTo>
                    <a:pt x="7101" y="64540"/>
                  </a:lnTo>
                  <a:lnTo>
                    <a:pt x="7073" y="54725"/>
                  </a:lnTo>
                  <a:lnTo>
                    <a:pt x="13282" y="37580"/>
                  </a:lnTo>
                  <a:lnTo>
                    <a:pt x="26960" y="25281"/>
                  </a:lnTo>
                  <a:lnTo>
                    <a:pt x="45908" y="17085"/>
                  </a:lnTo>
                  <a:lnTo>
                    <a:pt x="104167" y="580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916393" y="3958715"/>
              <a:ext cx="231628" cy="452726"/>
            </a:xfrm>
            <a:custGeom>
              <a:avLst/>
              <a:gdLst/>
              <a:ahLst/>
              <a:cxnLst/>
              <a:rect l="0" t="0" r="0" b="0"/>
              <a:pathLst>
                <a:path w="231628" h="452726">
                  <a:moveTo>
                    <a:pt x="0" y="0"/>
                  </a:moveTo>
                  <a:lnTo>
                    <a:pt x="8406" y="49263"/>
                  </a:lnTo>
                  <a:lnTo>
                    <a:pt x="21331" y="110293"/>
                  </a:lnTo>
                  <a:lnTo>
                    <a:pt x="35149" y="173604"/>
                  </a:lnTo>
                  <a:lnTo>
                    <a:pt x="45640" y="233152"/>
                  </a:lnTo>
                  <a:lnTo>
                    <a:pt x="50568" y="295249"/>
                  </a:lnTo>
                  <a:lnTo>
                    <a:pt x="59468" y="355068"/>
                  </a:lnTo>
                  <a:lnTo>
                    <a:pt x="62440" y="410731"/>
                  </a:lnTo>
                  <a:lnTo>
                    <a:pt x="61676" y="430551"/>
                  </a:lnTo>
                  <a:lnTo>
                    <a:pt x="59835" y="430924"/>
                  </a:lnTo>
                  <a:lnTo>
                    <a:pt x="57438" y="427662"/>
                  </a:lnTo>
                  <a:lnTo>
                    <a:pt x="61607" y="376187"/>
                  </a:lnTo>
                  <a:lnTo>
                    <a:pt x="62862" y="322313"/>
                  </a:lnTo>
                  <a:lnTo>
                    <a:pt x="68669" y="286183"/>
                  </a:lnTo>
                  <a:lnTo>
                    <a:pt x="83388" y="253251"/>
                  </a:lnTo>
                  <a:lnTo>
                    <a:pt x="99062" y="238118"/>
                  </a:lnTo>
                  <a:lnTo>
                    <a:pt x="108156" y="232445"/>
                  </a:lnTo>
                  <a:lnTo>
                    <a:pt x="116557" y="231002"/>
                  </a:lnTo>
                  <a:lnTo>
                    <a:pt x="124498" y="232380"/>
                  </a:lnTo>
                  <a:lnTo>
                    <a:pt x="159643" y="251403"/>
                  </a:lnTo>
                  <a:lnTo>
                    <a:pt x="184432" y="276481"/>
                  </a:lnTo>
                  <a:lnTo>
                    <a:pt x="209439" y="335077"/>
                  </a:lnTo>
                  <a:lnTo>
                    <a:pt x="226799" y="397718"/>
                  </a:lnTo>
                  <a:lnTo>
                    <a:pt x="231627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05854" y="4242172"/>
              <a:ext cx="184323" cy="192627"/>
            </a:xfrm>
            <a:custGeom>
              <a:avLst/>
              <a:gdLst/>
              <a:ahLst/>
              <a:cxnLst/>
              <a:rect l="0" t="0" r="0" b="0"/>
              <a:pathLst>
                <a:path w="184323" h="192627">
                  <a:moveTo>
                    <a:pt x="100093" y="74512"/>
                  </a:moveTo>
                  <a:lnTo>
                    <a:pt x="85439" y="21484"/>
                  </a:lnTo>
                  <a:lnTo>
                    <a:pt x="79795" y="13424"/>
                  </a:lnTo>
                  <a:lnTo>
                    <a:pt x="64166" y="1348"/>
                  </a:lnTo>
                  <a:lnTo>
                    <a:pt x="55085" y="0"/>
                  </a:lnTo>
                  <a:lnTo>
                    <a:pt x="35636" y="4740"/>
                  </a:lnTo>
                  <a:lnTo>
                    <a:pt x="18413" y="20886"/>
                  </a:lnTo>
                  <a:lnTo>
                    <a:pt x="10545" y="31742"/>
                  </a:lnTo>
                  <a:lnTo>
                    <a:pt x="1802" y="59402"/>
                  </a:lnTo>
                  <a:lnTo>
                    <a:pt x="0" y="107859"/>
                  </a:lnTo>
                  <a:lnTo>
                    <a:pt x="9872" y="171046"/>
                  </a:lnTo>
                  <a:lnTo>
                    <a:pt x="16549" y="180982"/>
                  </a:lnTo>
                  <a:lnTo>
                    <a:pt x="25680" y="187606"/>
                  </a:lnTo>
                  <a:lnTo>
                    <a:pt x="36447" y="192022"/>
                  </a:lnTo>
                  <a:lnTo>
                    <a:pt x="45964" y="192626"/>
                  </a:lnTo>
                  <a:lnTo>
                    <a:pt x="62778" y="187058"/>
                  </a:lnTo>
                  <a:lnTo>
                    <a:pt x="74930" y="173665"/>
                  </a:lnTo>
                  <a:lnTo>
                    <a:pt x="96043" y="125177"/>
                  </a:lnTo>
                  <a:lnTo>
                    <a:pt x="107396" y="73428"/>
                  </a:lnTo>
                  <a:lnTo>
                    <a:pt x="108471" y="59751"/>
                  </a:lnTo>
                  <a:lnTo>
                    <a:pt x="110358" y="54143"/>
                  </a:lnTo>
                  <a:lnTo>
                    <a:pt x="112786" y="53914"/>
                  </a:lnTo>
                  <a:lnTo>
                    <a:pt x="118603" y="63017"/>
                  </a:lnTo>
                  <a:lnTo>
                    <a:pt x="147188" y="123531"/>
                  </a:lnTo>
                  <a:lnTo>
                    <a:pt x="166040" y="147268"/>
                  </a:lnTo>
                  <a:lnTo>
                    <a:pt x="184322" y="158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13930" y="4007440"/>
              <a:ext cx="143752" cy="466183"/>
            </a:xfrm>
            <a:custGeom>
              <a:avLst/>
              <a:gdLst/>
              <a:ahLst/>
              <a:cxnLst/>
              <a:rect l="0" t="0" r="0" b="0"/>
              <a:pathLst>
                <a:path w="143752" h="466183">
                  <a:moveTo>
                    <a:pt x="92059" y="288186"/>
                  </a:moveTo>
                  <a:lnTo>
                    <a:pt x="74078" y="272546"/>
                  </a:lnTo>
                  <a:lnTo>
                    <a:pt x="57162" y="264467"/>
                  </a:lnTo>
                  <a:lnTo>
                    <a:pt x="48907" y="264185"/>
                  </a:lnTo>
                  <a:lnTo>
                    <a:pt x="33496" y="270110"/>
                  </a:lnTo>
                  <a:lnTo>
                    <a:pt x="21967" y="283662"/>
                  </a:lnTo>
                  <a:lnTo>
                    <a:pt x="5034" y="326548"/>
                  </a:lnTo>
                  <a:lnTo>
                    <a:pt x="0" y="388484"/>
                  </a:lnTo>
                  <a:lnTo>
                    <a:pt x="7331" y="436187"/>
                  </a:lnTo>
                  <a:lnTo>
                    <a:pt x="17748" y="457690"/>
                  </a:lnTo>
                  <a:lnTo>
                    <a:pt x="26141" y="463190"/>
                  </a:lnTo>
                  <a:lnTo>
                    <a:pt x="47944" y="466182"/>
                  </a:lnTo>
                  <a:lnTo>
                    <a:pt x="57970" y="461832"/>
                  </a:lnTo>
                  <a:lnTo>
                    <a:pt x="83259" y="434524"/>
                  </a:lnTo>
                  <a:lnTo>
                    <a:pt x="104400" y="401346"/>
                  </a:lnTo>
                  <a:lnTo>
                    <a:pt x="122616" y="338918"/>
                  </a:lnTo>
                  <a:lnTo>
                    <a:pt x="133868" y="284501"/>
                  </a:lnTo>
                  <a:lnTo>
                    <a:pt x="141492" y="223923"/>
                  </a:lnTo>
                  <a:lnTo>
                    <a:pt x="143751" y="161521"/>
                  </a:lnTo>
                  <a:lnTo>
                    <a:pt x="141301" y="107937"/>
                  </a:lnTo>
                  <a:lnTo>
                    <a:pt x="135581" y="47211"/>
                  </a:lnTo>
                  <a:lnTo>
                    <a:pt x="129001" y="7386"/>
                  </a:lnTo>
                  <a:lnTo>
                    <a:pt x="123706" y="1550"/>
                  </a:lnTo>
                  <a:lnTo>
                    <a:pt x="116667" y="0"/>
                  </a:lnTo>
                  <a:lnTo>
                    <a:pt x="108464" y="1306"/>
                  </a:lnTo>
                  <a:lnTo>
                    <a:pt x="102996" y="6856"/>
                  </a:lnTo>
                  <a:lnTo>
                    <a:pt x="87910" y="62304"/>
                  </a:lnTo>
                  <a:lnTo>
                    <a:pt x="83421" y="114024"/>
                  </a:lnTo>
                  <a:lnTo>
                    <a:pt x="82091" y="173802"/>
                  </a:lnTo>
                  <a:lnTo>
                    <a:pt x="87286" y="230378"/>
                  </a:lnTo>
                  <a:lnTo>
                    <a:pt x="99522" y="287426"/>
                  </a:lnTo>
                  <a:lnTo>
                    <a:pt x="110084" y="346355"/>
                  </a:lnTo>
                  <a:lnTo>
                    <a:pt x="113116" y="382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874487" y="409558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1603"/>
                  </a:lnTo>
                  <a:lnTo>
                    <a:pt x="1169" y="112646"/>
                  </a:lnTo>
                  <a:lnTo>
                    <a:pt x="7235" y="161928"/>
                  </a:lnTo>
                  <a:lnTo>
                    <a:pt x="9878" y="220503"/>
                  </a:lnTo>
                  <a:lnTo>
                    <a:pt x="13455" y="269275"/>
                  </a:lnTo>
                  <a:lnTo>
                    <a:pt x="18804" y="31882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11316" y="4232455"/>
              <a:ext cx="178985" cy="21059"/>
            </a:xfrm>
            <a:custGeom>
              <a:avLst/>
              <a:gdLst/>
              <a:ahLst/>
              <a:cxnLst/>
              <a:rect l="0" t="0" r="0" b="0"/>
              <a:pathLst>
                <a:path w="178985" h="21059">
                  <a:moveTo>
                    <a:pt x="178984" y="0"/>
                  </a:moveTo>
                  <a:lnTo>
                    <a:pt x="130053" y="0"/>
                  </a:lnTo>
                  <a:lnTo>
                    <a:pt x="76512" y="5590"/>
                  </a:lnTo>
                  <a:lnTo>
                    <a:pt x="19333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969243" y="4211399"/>
              <a:ext cx="263213" cy="206206"/>
            </a:xfrm>
            <a:custGeom>
              <a:avLst/>
              <a:gdLst/>
              <a:ahLst/>
              <a:cxnLst/>
              <a:rect l="0" t="0" r="0" b="0"/>
              <a:pathLst>
                <a:path w="263213" h="206206">
                  <a:moveTo>
                    <a:pt x="0" y="42114"/>
                  </a:moveTo>
                  <a:lnTo>
                    <a:pt x="14654" y="100730"/>
                  </a:lnTo>
                  <a:lnTo>
                    <a:pt x="31667" y="157328"/>
                  </a:lnTo>
                  <a:lnTo>
                    <a:pt x="35149" y="168056"/>
                  </a:lnTo>
                  <a:lnTo>
                    <a:pt x="48378" y="183096"/>
                  </a:lnTo>
                  <a:lnTo>
                    <a:pt x="56818" y="188744"/>
                  </a:lnTo>
                  <a:lnTo>
                    <a:pt x="64785" y="189000"/>
                  </a:lnTo>
                  <a:lnTo>
                    <a:pt x="72436" y="185662"/>
                  </a:lnTo>
                  <a:lnTo>
                    <a:pt x="86006" y="172593"/>
                  </a:lnTo>
                  <a:lnTo>
                    <a:pt x="100223" y="144335"/>
                  </a:lnTo>
                  <a:lnTo>
                    <a:pt x="108105" y="119911"/>
                  </a:lnTo>
                  <a:lnTo>
                    <a:pt x="111844" y="115035"/>
                  </a:lnTo>
                  <a:lnTo>
                    <a:pt x="115507" y="115295"/>
                  </a:lnTo>
                  <a:lnTo>
                    <a:pt x="123866" y="126111"/>
                  </a:lnTo>
                  <a:lnTo>
                    <a:pt x="168722" y="188472"/>
                  </a:lnTo>
                  <a:lnTo>
                    <a:pt x="175652" y="195838"/>
                  </a:lnTo>
                  <a:lnTo>
                    <a:pt x="195831" y="204022"/>
                  </a:lnTo>
                  <a:lnTo>
                    <a:pt x="207763" y="206205"/>
                  </a:lnTo>
                  <a:lnTo>
                    <a:pt x="227260" y="202391"/>
                  </a:lnTo>
                  <a:lnTo>
                    <a:pt x="235735" y="198098"/>
                  </a:lnTo>
                  <a:lnTo>
                    <a:pt x="248271" y="180850"/>
                  </a:lnTo>
                  <a:lnTo>
                    <a:pt x="256571" y="157587"/>
                  </a:lnTo>
                  <a:lnTo>
                    <a:pt x="261901" y="104524"/>
                  </a:lnTo>
                  <a:lnTo>
                    <a:pt x="262953" y="43393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288095" y="4221927"/>
              <a:ext cx="158449" cy="200556"/>
            </a:xfrm>
            <a:custGeom>
              <a:avLst/>
              <a:gdLst/>
              <a:ahLst/>
              <a:cxnLst/>
              <a:rect l="0" t="0" r="0" b="0"/>
              <a:pathLst>
                <a:path w="158449" h="200556">
                  <a:moveTo>
                    <a:pt x="112816" y="0"/>
                  </a:moveTo>
                  <a:lnTo>
                    <a:pt x="54200" y="5589"/>
                  </a:lnTo>
                  <a:lnTo>
                    <a:pt x="33732" y="17692"/>
                  </a:lnTo>
                  <a:lnTo>
                    <a:pt x="18006" y="35939"/>
                  </a:lnTo>
                  <a:lnTo>
                    <a:pt x="7118" y="59647"/>
                  </a:lnTo>
                  <a:lnTo>
                    <a:pt x="0" y="104891"/>
                  </a:lnTo>
                  <a:lnTo>
                    <a:pt x="4574" y="132016"/>
                  </a:lnTo>
                  <a:lnTo>
                    <a:pt x="20304" y="163898"/>
                  </a:lnTo>
                  <a:lnTo>
                    <a:pt x="46579" y="195632"/>
                  </a:lnTo>
                  <a:lnTo>
                    <a:pt x="55790" y="199441"/>
                  </a:lnTo>
                  <a:lnTo>
                    <a:pt x="78503" y="200555"/>
                  </a:lnTo>
                  <a:lnTo>
                    <a:pt x="117597" y="189015"/>
                  </a:lnTo>
                  <a:lnTo>
                    <a:pt x="135608" y="174084"/>
                  </a:lnTo>
                  <a:lnTo>
                    <a:pt x="147513" y="154580"/>
                  </a:lnTo>
                  <a:lnTo>
                    <a:pt x="156703" y="130313"/>
                  </a:lnTo>
                  <a:lnTo>
                    <a:pt x="158448" y="107050"/>
                  </a:lnTo>
                  <a:lnTo>
                    <a:pt x="150036" y="63519"/>
                  </a:lnTo>
                  <a:lnTo>
                    <a:pt x="125358" y="220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716767" y="4232437"/>
              <a:ext cx="157928" cy="232617"/>
            </a:xfrm>
            <a:custGeom>
              <a:avLst/>
              <a:gdLst/>
              <a:ahLst/>
              <a:cxnLst/>
              <a:rect l="0" t="0" r="0" b="0"/>
              <a:pathLst>
                <a:path w="157928" h="232617">
                  <a:moveTo>
                    <a:pt x="0" y="42133"/>
                  </a:moveTo>
                  <a:lnTo>
                    <a:pt x="0" y="96277"/>
                  </a:lnTo>
                  <a:lnTo>
                    <a:pt x="5589" y="151224"/>
                  </a:lnTo>
                  <a:lnTo>
                    <a:pt x="17958" y="205968"/>
                  </a:lnTo>
                  <a:lnTo>
                    <a:pt x="24749" y="229592"/>
                  </a:lnTo>
                  <a:lnTo>
                    <a:pt x="24688" y="232616"/>
                  </a:lnTo>
                  <a:lnTo>
                    <a:pt x="18381" y="223498"/>
                  </a:lnTo>
                  <a:lnTo>
                    <a:pt x="10909" y="172281"/>
                  </a:lnTo>
                  <a:lnTo>
                    <a:pt x="4922" y="131128"/>
                  </a:lnTo>
                  <a:lnTo>
                    <a:pt x="9559" y="68757"/>
                  </a:lnTo>
                  <a:lnTo>
                    <a:pt x="21419" y="33254"/>
                  </a:lnTo>
                  <a:lnTo>
                    <a:pt x="39751" y="6097"/>
                  </a:lnTo>
                  <a:lnTo>
                    <a:pt x="48728" y="1731"/>
                  </a:lnTo>
                  <a:lnTo>
                    <a:pt x="71179" y="0"/>
                  </a:lnTo>
                  <a:lnTo>
                    <a:pt x="90517" y="6250"/>
                  </a:lnTo>
                  <a:lnTo>
                    <a:pt x="106910" y="17996"/>
                  </a:lnTo>
                  <a:lnTo>
                    <a:pt x="128123" y="44340"/>
                  </a:lnTo>
                  <a:lnTo>
                    <a:pt x="150218" y="100655"/>
                  </a:lnTo>
                  <a:lnTo>
                    <a:pt x="156404" y="153735"/>
                  </a:lnTo>
                  <a:lnTo>
                    <a:pt x="157927" y="200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913818" y="4211399"/>
              <a:ext cx="164961" cy="206191"/>
            </a:xfrm>
            <a:custGeom>
              <a:avLst/>
              <a:gdLst/>
              <a:ahLst/>
              <a:cxnLst/>
              <a:rect l="0" t="0" r="0" b="0"/>
              <a:pathLst>
                <a:path w="164961" h="206191">
                  <a:moveTo>
                    <a:pt x="87218" y="21056"/>
                  </a:moveTo>
                  <a:lnTo>
                    <a:pt x="43255" y="35711"/>
                  </a:lnTo>
                  <a:lnTo>
                    <a:pt x="26345" y="51746"/>
                  </a:lnTo>
                  <a:lnTo>
                    <a:pt x="6790" y="87082"/>
                  </a:lnTo>
                  <a:lnTo>
                    <a:pt x="0" y="112402"/>
                  </a:lnTo>
                  <a:lnTo>
                    <a:pt x="2754" y="146388"/>
                  </a:lnTo>
                  <a:lnTo>
                    <a:pt x="7954" y="168006"/>
                  </a:lnTo>
                  <a:lnTo>
                    <a:pt x="20404" y="186194"/>
                  </a:lnTo>
                  <a:lnTo>
                    <a:pt x="28637" y="194319"/>
                  </a:lnTo>
                  <a:lnTo>
                    <a:pt x="50264" y="203347"/>
                  </a:lnTo>
                  <a:lnTo>
                    <a:pt x="75473" y="206190"/>
                  </a:lnTo>
                  <a:lnTo>
                    <a:pt x="102275" y="203553"/>
                  </a:lnTo>
                  <a:lnTo>
                    <a:pt x="123546" y="192243"/>
                  </a:lnTo>
                  <a:lnTo>
                    <a:pt x="139628" y="175518"/>
                  </a:lnTo>
                  <a:lnTo>
                    <a:pt x="155260" y="145202"/>
                  </a:lnTo>
                  <a:lnTo>
                    <a:pt x="164960" y="107104"/>
                  </a:lnTo>
                  <a:lnTo>
                    <a:pt x="163494" y="79967"/>
                  </a:lnTo>
                  <a:lnTo>
                    <a:pt x="150503" y="43971"/>
                  </a:lnTo>
                  <a:lnTo>
                    <a:pt x="131836" y="16668"/>
                  </a:lnTo>
                  <a:lnTo>
                    <a:pt x="121476" y="7408"/>
                  </a:lnTo>
                  <a:lnTo>
                    <a:pt x="1082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158204" y="4190342"/>
              <a:ext cx="151191" cy="231628"/>
            </a:xfrm>
            <a:custGeom>
              <a:avLst/>
              <a:gdLst/>
              <a:ahLst/>
              <a:cxnLst/>
              <a:rect l="0" t="0" r="0" b="0"/>
              <a:pathLst>
                <a:path w="151191" h="231628">
                  <a:moveTo>
                    <a:pt x="106044" y="0"/>
                  </a:moveTo>
                  <a:lnTo>
                    <a:pt x="83688" y="0"/>
                  </a:lnTo>
                  <a:lnTo>
                    <a:pt x="53017" y="11178"/>
                  </a:lnTo>
                  <a:lnTo>
                    <a:pt x="21702" y="29308"/>
                  </a:lnTo>
                  <a:lnTo>
                    <a:pt x="6948" y="45781"/>
                  </a:lnTo>
                  <a:lnTo>
                    <a:pt x="1376" y="55087"/>
                  </a:lnTo>
                  <a:lnTo>
                    <a:pt x="0" y="64800"/>
                  </a:lnTo>
                  <a:lnTo>
                    <a:pt x="4711" y="84952"/>
                  </a:lnTo>
                  <a:lnTo>
                    <a:pt x="11583" y="91729"/>
                  </a:lnTo>
                  <a:lnTo>
                    <a:pt x="31696" y="99260"/>
                  </a:lnTo>
                  <a:lnTo>
                    <a:pt x="93235" y="110730"/>
                  </a:lnTo>
                  <a:lnTo>
                    <a:pt x="123306" y="127955"/>
                  </a:lnTo>
                  <a:lnTo>
                    <a:pt x="138283" y="142267"/>
                  </a:lnTo>
                  <a:lnTo>
                    <a:pt x="148839" y="160326"/>
                  </a:lnTo>
                  <a:lnTo>
                    <a:pt x="151190" y="180050"/>
                  </a:lnTo>
                  <a:lnTo>
                    <a:pt x="150180" y="190223"/>
                  </a:lnTo>
                  <a:lnTo>
                    <a:pt x="139698" y="207766"/>
                  </a:lnTo>
                  <a:lnTo>
                    <a:pt x="131990" y="215720"/>
                  </a:lnTo>
                  <a:lnTo>
                    <a:pt x="107827" y="224557"/>
                  </a:lnTo>
                  <a:lnTo>
                    <a:pt x="50245" y="230230"/>
                  </a:lnTo>
                  <a:lnTo>
                    <a:pt x="759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32897" y="4032414"/>
              <a:ext cx="10337" cy="379027"/>
            </a:xfrm>
            <a:custGeom>
              <a:avLst/>
              <a:gdLst/>
              <a:ahLst/>
              <a:cxnLst/>
              <a:rect l="0" t="0" r="0" b="0"/>
              <a:pathLst>
                <a:path w="10337" h="379027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4" y="208003"/>
                  </a:lnTo>
                  <a:lnTo>
                    <a:pt x="7068" y="251543"/>
                  </a:lnTo>
                  <a:lnTo>
                    <a:pt x="9368" y="313178"/>
                  </a:lnTo>
                  <a:lnTo>
                    <a:pt x="10145" y="364632"/>
                  </a:lnTo>
                  <a:lnTo>
                    <a:pt x="1033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59005" y="4179813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61957" y="26473"/>
                  </a:lnTo>
                  <a:lnTo>
                    <a:pt x="105734" y="14025"/>
                  </a:lnTo>
                  <a:lnTo>
                    <a:pt x="43633" y="56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537989" y="4264041"/>
              <a:ext cx="147401" cy="192960"/>
            </a:xfrm>
            <a:custGeom>
              <a:avLst/>
              <a:gdLst/>
              <a:ahLst/>
              <a:cxnLst/>
              <a:rect l="0" t="0" r="0" b="0"/>
              <a:pathLst>
                <a:path w="147401" h="192960">
                  <a:moveTo>
                    <a:pt x="0" y="63171"/>
                  </a:moveTo>
                  <a:lnTo>
                    <a:pt x="14655" y="125263"/>
                  </a:lnTo>
                  <a:lnTo>
                    <a:pt x="31667" y="178842"/>
                  </a:lnTo>
                  <a:lnTo>
                    <a:pt x="35149" y="189418"/>
                  </a:lnTo>
                  <a:lnTo>
                    <a:pt x="38641" y="192959"/>
                  </a:lnTo>
                  <a:lnTo>
                    <a:pt x="42138" y="191811"/>
                  </a:lnTo>
                  <a:lnTo>
                    <a:pt x="45640" y="187535"/>
                  </a:lnTo>
                  <a:lnTo>
                    <a:pt x="46804" y="181176"/>
                  </a:lnTo>
                  <a:lnTo>
                    <a:pt x="48552" y="130183"/>
                  </a:lnTo>
                  <a:lnTo>
                    <a:pt x="63557" y="74205"/>
                  </a:lnTo>
                  <a:lnTo>
                    <a:pt x="82875" y="31685"/>
                  </a:lnTo>
                  <a:lnTo>
                    <a:pt x="98835" y="16812"/>
                  </a:lnTo>
                  <a:lnTo>
                    <a:pt x="116456" y="7472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42494" y="4337741"/>
              <a:ext cx="6066" cy="94757"/>
            </a:xfrm>
            <a:custGeom>
              <a:avLst/>
              <a:gdLst/>
              <a:ahLst/>
              <a:cxnLst/>
              <a:rect l="0" t="0" r="0" b="0"/>
              <a:pathLst>
                <a:path w="6066" h="94757">
                  <a:moveTo>
                    <a:pt x="6065" y="0"/>
                  </a:moveTo>
                  <a:lnTo>
                    <a:pt x="0" y="32452"/>
                  </a:lnTo>
                  <a:lnTo>
                    <a:pt x="606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59088" y="4137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53844" y="4021886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5589" y="58616"/>
                  </a:lnTo>
                  <a:lnTo>
                    <a:pt x="14655" y="110174"/>
                  </a:lnTo>
                  <a:lnTo>
                    <a:pt x="20963" y="173667"/>
                  </a:lnTo>
                  <a:lnTo>
                    <a:pt x="27918" y="220563"/>
                  </a:lnTo>
                  <a:lnTo>
                    <a:pt x="31669" y="280081"/>
                  </a:lnTo>
                  <a:lnTo>
                    <a:pt x="39704" y="340244"/>
                  </a:lnTo>
                  <a:lnTo>
                    <a:pt x="41400" y="384302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10927" y="4237395"/>
              <a:ext cx="127624" cy="216160"/>
            </a:xfrm>
            <a:custGeom>
              <a:avLst/>
              <a:gdLst/>
              <a:ahLst/>
              <a:cxnLst/>
              <a:rect l="0" t="0" r="0" b="0"/>
              <a:pathLst>
                <a:path w="127624" h="216160">
                  <a:moveTo>
                    <a:pt x="95601" y="5589"/>
                  </a:moveTo>
                  <a:lnTo>
                    <a:pt x="78833" y="0"/>
                  </a:lnTo>
                  <a:lnTo>
                    <a:pt x="61243" y="3495"/>
                  </a:lnTo>
                  <a:lnTo>
                    <a:pt x="21354" y="24803"/>
                  </a:lnTo>
                  <a:lnTo>
                    <a:pt x="6840" y="41035"/>
                  </a:lnTo>
                  <a:lnTo>
                    <a:pt x="1333" y="50277"/>
                  </a:lnTo>
                  <a:lnTo>
                    <a:pt x="0" y="58778"/>
                  </a:lnTo>
                  <a:lnTo>
                    <a:pt x="1452" y="66784"/>
                  </a:lnTo>
                  <a:lnTo>
                    <a:pt x="4759" y="74462"/>
                  </a:lnTo>
                  <a:lnTo>
                    <a:pt x="20912" y="86112"/>
                  </a:lnTo>
                  <a:lnTo>
                    <a:pt x="81649" y="108046"/>
                  </a:lnTo>
                  <a:lnTo>
                    <a:pt x="104609" y="119756"/>
                  </a:lnTo>
                  <a:lnTo>
                    <a:pt x="120272" y="135879"/>
                  </a:lnTo>
                  <a:lnTo>
                    <a:pt x="126086" y="145091"/>
                  </a:lnTo>
                  <a:lnTo>
                    <a:pt x="127623" y="154743"/>
                  </a:lnTo>
                  <a:lnTo>
                    <a:pt x="123091" y="174825"/>
                  </a:lnTo>
                  <a:lnTo>
                    <a:pt x="110159" y="192329"/>
                  </a:lnTo>
                  <a:lnTo>
                    <a:pt x="93883" y="205568"/>
                  </a:lnTo>
                  <a:lnTo>
                    <a:pt x="64016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48518" y="4264041"/>
              <a:ext cx="115814" cy="184517"/>
            </a:xfrm>
            <a:custGeom>
              <a:avLst/>
              <a:gdLst/>
              <a:ahLst/>
              <a:cxnLst/>
              <a:rect l="0" t="0" r="0" b="0"/>
              <a:pathLst>
                <a:path w="115814" h="184517">
                  <a:moveTo>
                    <a:pt x="0" y="73700"/>
                  </a:moveTo>
                  <a:lnTo>
                    <a:pt x="17958" y="127575"/>
                  </a:lnTo>
                  <a:lnTo>
                    <a:pt x="35149" y="179147"/>
                  </a:lnTo>
                  <a:lnTo>
                    <a:pt x="35131" y="183772"/>
                  </a:lnTo>
                  <a:lnTo>
                    <a:pt x="32780" y="184516"/>
                  </a:lnTo>
                  <a:lnTo>
                    <a:pt x="28872" y="182672"/>
                  </a:lnTo>
                  <a:lnTo>
                    <a:pt x="21411" y="171265"/>
                  </a:lnTo>
                  <a:lnTo>
                    <a:pt x="7089" y="135346"/>
                  </a:lnTo>
                  <a:lnTo>
                    <a:pt x="6270" y="115136"/>
                  </a:lnTo>
                  <a:lnTo>
                    <a:pt x="15276" y="73566"/>
                  </a:lnTo>
                  <a:lnTo>
                    <a:pt x="30522" y="47664"/>
                  </a:lnTo>
                  <a:lnTo>
                    <a:pt x="49858" y="25171"/>
                  </a:lnTo>
                  <a:lnTo>
                    <a:pt x="75994" y="92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86619" y="4279509"/>
              <a:ext cx="148681" cy="222197"/>
            </a:xfrm>
            <a:custGeom>
              <a:avLst/>
              <a:gdLst/>
              <a:ahLst/>
              <a:cxnLst/>
              <a:rect l="0" t="0" r="0" b="0"/>
              <a:pathLst>
                <a:path w="148681" h="222197">
                  <a:moveTo>
                    <a:pt x="98935" y="5589"/>
                  </a:moveTo>
                  <a:lnTo>
                    <a:pt x="82167" y="0"/>
                  </a:lnTo>
                  <a:lnTo>
                    <a:pt x="64577" y="375"/>
                  </a:lnTo>
                  <a:lnTo>
                    <a:pt x="46230" y="5611"/>
                  </a:lnTo>
                  <a:lnTo>
                    <a:pt x="30277" y="15738"/>
                  </a:lnTo>
                  <a:lnTo>
                    <a:pt x="18507" y="31156"/>
                  </a:lnTo>
                  <a:lnTo>
                    <a:pt x="5305" y="65807"/>
                  </a:lnTo>
                  <a:lnTo>
                    <a:pt x="0" y="94354"/>
                  </a:lnTo>
                  <a:lnTo>
                    <a:pt x="3397" y="157788"/>
                  </a:lnTo>
                  <a:lnTo>
                    <a:pt x="10071" y="178908"/>
                  </a:lnTo>
                  <a:lnTo>
                    <a:pt x="33418" y="211530"/>
                  </a:lnTo>
                  <a:lnTo>
                    <a:pt x="53049" y="219951"/>
                  </a:lnTo>
                  <a:lnTo>
                    <a:pt x="64835" y="222196"/>
                  </a:lnTo>
                  <a:lnTo>
                    <a:pt x="87289" y="218452"/>
                  </a:lnTo>
                  <a:lnTo>
                    <a:pt x="107797" y="207820"/>
                  </a:lnTo>
                  <a:lnTo>
                    <a:pt x="124711" y="191396"/>
                  </a:lnTo>
                  <a:lnTo>
                    <a:pt x="141798" y="162419"/>
                  </a:lnTo>
                  <a:lnTo>
                    <a:pt x="148680" y="126017"/>
                  </a:lnTo>
                  <a:lnTo>
                    <a:pt x="145130" y="85595"/>
                  </a:lnTo>
                  <a:lnTo>
                    <a:pt x="136624" y="64154"/>
                  </a:lnTo>
                  <a:lnTo>
                    <a:pt x="126214" y="49165"/>
                  </a:lnTo>
                  <a:lnTo>
                    <a:pt x="109464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580311" y="4283640"/>
              <a:ext cx="136871" cy="182173"/>
            </a:xfrm>
            <a:custGeom>
              <a:avLst/>
              <a:gdLst/>
              <a:ahLst/>
              <a:cxnLst/>
              <a:rect l="0" t="0" r="0" b="0"/>
              <a:pathLst>
                <a:path w="136871" h="182173">
                  <a:moveTo>
                    <a:pt x="0" y="96215"/>
                  </a:moveTo>
                  <a:lnTo>
                    <a:pt x="17959" y="157325"/>
                  </a:lnTo>
                  <a:lnTo>
                    <a:pt x="25857" y="182172"/>
                  </a:lnTo>
                  <a:lnTo>
                    <a:pt x="9987" y="120533"/>
                  </a:lnTo>
                  <a:lnTo>
                    <a:pt x="1973" y="61764"/>
                  </a:lnTo>
                  <a:lnTo>
                    <a:pt x="6173" y="24786"/>
                  </a:lnTo>
                  <a:lnTo>
                    <a:pt x="11135" y="15840"/>
                  </a:lnTo>
                  <a:lnTo>
                    <a:pt x="26005" y="2781"/>
                  </a:lnTo>
                  <a:lnTo>
                    <a:pt x="34885" y="0"/>
                  </a:lnTo>
                  <a:lnTo>
                    <a:pt x="54109" y="30"/>
                  </a:lnTo>
                  <a:lnTo>
                    <a:pt x="71231" y="10182"/>
                  </a:lnTo>
                  <a:lnTo>
                    <a:pt x="101288" y="45295"/>
                  </a:lnTo>
                  <a:lnTo>
                    <a:pt x="121349" y="87197"/>
                  </a:lnTo>
                  <a:lnTo>
                    <a:pt x="133458" y="136201"/>
                  </a:lnTo>
                  <a:lnTo>
                    <a:pt x="136870" y="169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23158" y="4116642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1" y="159970"/>
                  </a:lnTo>
                  <a:lnTo>
                    <a:pt x="7739" y="206886"/>
                  </a:lnTo>
                  <a:lnTo>
                    <a:pt x="9245" y="259002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875109" y="4296060"/>
              <a:ext cx="263213" cy="20625"/>
            </a:xfrm>
            <a:custGeom>
              <a:avLst/>
              <a:gdLst/>
              <a:ahLst/>
              <a:cxnLst/>
              <a:rect l="0" t="0" r="0" b="0"/>
              <a:pathLst>
                <a:path w="263213" h="20625">
                  <a:moveTo>
                    <a:pt x="263212" y="10095"/>
                  </a:moveTo>
                  <a:lnTo>
                    <a:pt x="225734" y="1762"/>
                  </a:lnTo>
                  <a:lnTo>
                    <a:pt x="174310" y="0"/>
                  </a:lnTo>
                  <a:lnTo>
                    <a:pt x="119092" y="6888"/>
                  </a:lnTo>
                  <a:lnTo>
                    <a:pt x="63125" y="12581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138321" y="4074528"/>
              <a:ext cx="305462" cy="444358"/>
            </a:xfrm>
            <a:custGeom>
              <a:avLst/>
              <a:gdLst/>
              <a:ahLst/>
              <a:cxnLst/>
              <a:rect l="0" t="0" r="0" b="0"/>
              <a:pathLst>
                <a:path w="305462" h="444358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19465" y="215657"/>
                  </a:lnTo>
                  <a:lnTo>
                    <a:pt x="26175" y="275248"/>
                  </a:lnTo>
                  <a:lnTo>
                    <a:pt x="29983" y="331769"/>
                  </a:lnTo>
                  <a:lnTo>
                    <a:pt x="37334" y="393695"/>
                  </a:lnTo>
                  <a:lnTo>
                    <a:pt x="34920" y="418301"/>
                  </a:lnTo>
                  <a:lnTo>
                    <a:pt x="33809" y="421587"/>
                  </a:lnTo>
                  <a:lnTo>
                    <a:pt x="32574" y="412760"/>
                  </a:lnTo>
                  <a:lnTo>
                    <a:pt x="32951" y="361730"/>
                  </a:lnTo>
                  <a:lnTo>
                    <a:pt x="43077" y="305376"/>
                  </a:lnTo>
                  <a:lnTo>
                    <a:pt x="50731" y="279612"/>
                  </a:lnTo>
                  <a:lnTo>
                    <a:pt x="61931" y="260363"/>
                  </a:lnTo>
                  <a:lnTo>
                    <a:pt x="69363" y="256633"/>
                  </a:lnTo>
                  <a:lnTo>
                    <a:pt x="77828" y="256487"/>
                  </a:lnTo>
                  <a:lnTo>
                    <a:pt x="86980" y="258729"/>
                  </a:lnTo>
                  <a:lnTo>
                    <a:pt x="103388" y="273698"/>
                  </a:lnTo>
                  <a:lnTo>
                    <a:pt x="127397" y="315847"/>
                  </a:lnTo>
                  <a:lnTo>
                    <a:pt x="138743" y="376830"/>
                  </a:lnTo>
                  <a:lnTo>
                    <a:pt x="142382" y="392088"/>
                  </a:lnTo>
                  <a:lnTo>
                    <a:pt x="141715" y="391243"/>
                  </a:lnTo>
                  <a:lnTo>
                    <a:pt x="140100" y="387171"/>
                  </a:lnTo>
                  <a:lnTo>
                    <a:pt x="144545" y="373288"/>
                  </a:lnTo>
                  <a:lnTo>
                    <a:pt x="155489" y="356589"/>
                  </a:lnTo>
                  <a:lnTo>
                    <a:pt x="172051" y="341368"/>
                  </a:lnTo>
                  <a:lnTo>
                    <a:pt x="194230" y="333043"/>
                  </a:lnTo>
                  <a:lnTo>
                    <a:pt x="251919" y="318855"/>
                  </a:lnTo>
                  <a:lnTo>
                    <a:pt x="273401" y="312119"/>
                  </a:lnTo>
                  <a:lnTo>
                    <a:pt x="291527" y="298987"/>
                  </a:lnTo>
                  <a:lnTo>
                    <a:pt x="299636" y="290571"/>
                  </a:lnTo>
                  <a:lnTo>
                    <a:pt x="303873" y="281452"/>
                  </a:lnTo>
                  <a:lnTo>
                    <a:pt x="305461" y="261960"/>
                  </a:lnTo>
                  <a:lnTo>
                    <a:pt x="299147" y="244719"/>
                  </a:lnTo>
                  <a:lnTo>
                    <a:pt x="294188" y="236845"/>
                  </a:lnTo>
                  <a:lnTo>
                    <a:pt x="279319" y="224978"/>
                  </a:lnTo>
                  <a:lnTo>
                    <a:pt x="270441" y="220175"/>
                  </a:lnTo>
                  <a:lnTo>
                    <a:pt x="251217" y="217958"/>
                  </a:lnTo>
                  <a:lnTo>
                    <a:pt x="230974" y="222043"/>
                  </a:lnTo>
                  <a:lnTo>
                    <a:pt x="210280" y="231657"/>
                  </a:lnTo>
                  <a:lnTo>
                    <a:pt x="184487" y="255812"/>
                  </a:lnTo>
                  <a:lnTo>
                    <a:pt x="167617" y="296375"/>
                  </a:lnTo>
                  <a:lnTo>
                    <a:pt x="166388" y="339849"/>
                  </a:lnTo>
                  <a:lnTo>
                    <a:pt x="177623" y="395291"/>
                  </a:lnTo>
                  <a:lnTo>
                    <a:pt x="188517" y="419010"/>
                  </a:lnTo>
                  <a:lnTo>
                    <a:pt x="204278" y="435011"/>
                  </a:lnTo>
                  <a:lnTo>
                    <a:pt x="213395" y="440916"/>
                  </a:lnTo>
                  <a:lnTo>
                    <a:pt x="236002" y="444357"/>
                  </a:lnTo>
                  <a:lnTo>
                    <a:pt x="260477" y="440818"/>
                  </a:lnTo>
                  <a:lnTo>
                    <a:pt x="30532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738446" y="4116642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5589" y="62093"/>
                  </a:lnTo>
                  <a:lnTo>
                    <a:pt x="12997" y="124005"/>
                  </a:lnTo>
                  <a:lnTo>
                    <a:pt x="21165" y="187082"/>
                  </a:lnTo>
                  <a:lnTo>
                    <a:pt x="29180" y="242369"/>
                  </a:lnTo>
                  <a:lnTo>
                    <a:pt x="36699" y="292760"/>
                  </a:lnTo>
                  <a:lnTo>
                    <a:pt x="48280" y="350981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43689" y="426404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3010" y="5589"/>
                  </a:lnTo>
                  <a:lnTo>
                    <a:pt x="113294" y="21331"/>
                  </a:lnTo>
                  <a:lnTo>
                    <a:pt x="53697" y="38641"/>
                  </a:lnTo>
                  <a:lnTo>
                    <a:pt x="1697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29922" y="4363737"/>
              <a:ext cx="143389" cy="166542"/>
            </a:xfrm>
            <a:custGeom>
              <a:avLst/>
              <a:gdLst/>
              <a:ahLst/>
              <a:cxnLst/>
              <a:rect l="0" t="0" r="0" b="0"/>
              <a:pathLst>
                <a:path w="143389" h="166542">
                  <a:moveTo>
                    <a:pt x="76979" y="5589"/>
                  </a:moveTo>
                  <a:lnTo>
                    <a:pt x="60211" y="0"/>
                  </a:lnTo>
                  <a:lnTo>
                    <a:pt x="52933" y="1863"/>
                  </a:lnTo>
                  <a:lnTo>
                    <a:pt x="38606" y="13292"/>
                  </a:lnTo>
                  <a:lnTo>
                    <a:pt x="11514" y="57630"/>
                  </a:lnTo>
                  <a:lnTo>
                    <a:pt x="0" y="96528"/>
                  </a:lnTo>
                  <a:lnTo>
                    <a:pt x="1042" y="119706"/>
                  </a:lnTo>
                  <a:lnTo>
                    <a:pt x="8525" y="138586"/>
                  </a:lnTo>
                  <a:lnTo>
                    <a:pt x="13796" y="146896"/>
                  </a:lnTo>
                  <a:lnTo>
                    <a:pt x="29011" y="159249"/>
                  </a:lnTo>
                  <a:lnTo>
                    <a:pt x="37981" y="164181"/>
                  </a:lnTo>
                  <a:lnTo>
                    <a:pt x="60427" y="166541"/>
                  </a:lnTo>
                  <a:lnTo>
                    <a:pt x="83660" y="162521"/>
                  </a:lnTo>
                  <a:lnTo>
                    <a:pt x="109894" y="147104"/>
                  </a:lnTo>
                  <a:lnTo>
                    <a:pt x="125144" y="134385"/>
                  </a:lnTo>
                  <a:lnTo>
                    <a:pt x="141293" y="108482"/>
                  </a:lnTo>
                  <a:lnTo>
                    <a:pt x="143388" y="85634"/>
                  </a:lnTo>
                  <a:lnTo>
                    <a:pt x="140151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05717" y="4344599"/>
              <a:ext cx="129919" cy="351904"/>
            </a:xfrm>
            <a:custGeom>
              <a:avLst/>
              <a:gdLst/>
              <a:ahLst/>
              <a:cxnLst/>
              <a:rect l="0" t="0" r="0" b="0"/>
              <a:pathLst>
                <a:path w="129919" h="351904">
                  <a:moveTo>
                    <a:pt x="16998" y="172126"/>
                  </a:moveTo>
                  <a:lnTo>
                    <a:pt x="31652" y="225154"/>
                  </a:lnTo>
                  <a:lnTo>
                    <a:pt x="45196" y="282600"/>
                  </a:lnTo>
                  <a:lnTo>
                    <a:pt x="59136" y="337101"/>
                  </a:lnTo>
                  <a:lnTo>
                    <a:pt x="63802" y="351903"/>
                  </a:lnTo>
                  <a:lnTo>
                    <a:pt x="50102" y="298966"/>
                  </a:lnTo>
                  <a:lnTo>
                    <a:pt x="29559" y="242111"/>
                  </a:lnTo>
                  <a:lnTo>
                    <a:pt x="13890" y="180491"/>
                  </a:lnTo>
                  <a:lnTo>
                    <a:pt x="699" y="123259"/>
                  </a:lnTo>
                  <a:lnTo>
                    <a:pt x="0" y="66894"/>
                  </a:lnTo>
                  <a:lnTo>
                    <a:pt x="5934" y="39958"/>
                  </a:lnTo>
                  <a:lnTo>
                    <a:pt x="16370" y="16289"/>
                  </a:lnTo>
                  <a:lnTo>
                    <a:pt x="24768" y="8573"/>
                  </a:lnTo>
                  <a:lnTo>
                    <a:pt x="46577" y="0"/>
                  </a:lnTo>
                  <a:lnTo>
                    <a:pt x="68749" y="2429"/>
                  </a:lnTo>
                  <a:lnTo>
                    <a:pt x="89131" y="11307"/>
                  </a:lnTo>
                  <a:lnTo>
                    <a:pt x="105989" y="23053"/>
                  </a:lnTo>
                  <a:lnTo>
                    <a:pt x="118160" y="39190"/>
                  </a:lnTo>
                  <a:lnTo>
                    <a:pt x="126300" y="59231"/>
                  </a:lnTo>
                  <a:lnTo>
                    <a:pt x="129918" y="83736"/>
                  </a:lnTo>
                  <a:lnTo>
                    <a:pt x="125286" y="103986"/>
                  </a:lnTo>
                  <a:lnTo>
                    <a:pt x="103249" y="136049"/>
                  </a:lnTo>
                  <a:lnTo>
                    <a:pt x="77649" y="152208"/>
                  </a:lnTo>
                  <a:lnTo>
                    <a:pt x="38055" y="161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72895" y="4390383"/>
              <a:ext cx="130719" cy="175424"/>
            </a:xfrm>
            <a:custGeom>
              <a:avLst/>
              <a:gdLst/>
              <a:ahLst/>
              <a:cxnLst/>
              <a:rect l="0" t="0" r="0" b="0"/>
              <a:pathLst>
                <a:path w="130719" h="175424">
                  <a:moveTo>
                    <a:pt x="92016" y="0"/>
                  </a:moveTo>
                  <a:lnTo>
                    <a:pt x="69660" y="0"/>
                  </a:lnTo>
                  <a:lnTo>
                    <a:pt x="52444" y="6239"/>
                  </a:lnTo>
                  <a:lnTo>
                    <a:pt x="36995" y="17981"/>
                  </a:lnTo>
                  <a:lnTo>
                    <a:pt x="16313" y="44322"/>
                  </a:lnTo>
                  <a:lnTo>
                    <a:pt x="6508" y="64152"/>
                  </a:lnTo>
                  <a:lnTo>
                    <a:pt x="0" y="106226"/>
                  </a:lnTo>
                  <a:lnTo>
                    <a:pt x="4717" y="132609"/>
                  </a:lnTo>
                  <a:lnTo>
                    <a:pt x="9251" y="144558"/>
                  </a:lnTo>
                  <a:lnTo>
                    <a:pt x="23646" y="160955"/>
                  </a:lnTo>
                  <a:lnTo>
                    <a:pt x="32398" y="166965"/>
                  </a:lnTo>
                  <a:lnTo>
                    <a:pt x="67073" y="175423"/>
                  </a:lnTo>
                  <a:lnTo>
                    <a:pt x="90289" y="171162"/>
                  </a:lnTo>
                  <a:lnTo>
                    <a:pt x="101393" y="166751"/>
                  </a:lnTo>
                  <a:lnTo>
                    <a:pt x="116851" y="152490"/>
                  </a:lnTo>
                  <a:lnTo>
                    <a:pt x="122612" y="143774"/>
                  </a:lnTo>
                  <a:lnTo>
                    <a:pt x="130718" y="109150"/>
                  </a:lnTo>
                  <a:lnTo>
                    <a:pt x="125052" y="63935"/>
                  </a:lnTo>
                  <a:lnTo>
                    <a:pt x="115973" y="35321"/>
                  </a:lnTo>
                  <a:lnTo>
                    <a:pt x="10254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28264" y="4146112"/>
              <a:ext cx="94576" cy="412728"/>
            </a:xfrm>
            <a:custGeom>
              <a:avLst/>
              <a:gdLst/>
              <a:ahLst/>
              <a:cxnLst/>
              <a:rect l="0" t="0" r="0" b="0"/>
              <a:pathLst>
                <a:path w="94576" h="412728">
                  <a:moveTo>
                    <a:pt x="62989" y="412727"/>
                  </a:moveTo>
                  <a:lnTo>
                    <a:pt x="46201" y="357682"/>
                  </a:lnTo>
                  <a:lnTo>
                    <a:pt x="36906" y="298215"/>
                  </a:lnTo>
                  <a:lnTo>
                    <a:pt x="20676" y="241323"/>
                  </a:lnTo>
                  <a:lnTo>
                    <a:pt x="4471" y="180928"/>
                  </a:lnTo>
                  <a:lnTo>
                    <a:pt x="737" y="124611"/>
                  </a:lnTo>
                  <a:lnTo>
                    <a:pt x="0" y="63097"/>
                  </a:lnTo>
                  <a:lnTo>
                    <a:pt x="6139" y="37407"/>
                  </a:lnTo>
                  <a:lnTo>
                    <a:pt x="11051" y="25643"/>
                  </a:lnTo>
                  <a:lnTo>
                    <a:pt x="25868" y="9453"/>
                  </a:lnTo>
                  <a:lnTo>
                    <a:pt x="34732" y="3498"/>
                  </a:lnTo>
                  <a:lnTo>
                    <a:pt x="53940" y="0"/>
                  </a:lnTo>
                  <a:lnTo>
                    <a:pt x="94575" y="2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54383" y="4348269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30372" y="7236"/>
                  </a:lnTo>
                  <a:lnTo>
                    <a:pt x="74149" y="9878"/>
                  </a:lnTo>
                  <a:lnTo>
                    <a:pt x="3483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890991" y="4443026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6584" y="107997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896580" y="4285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001865" y="4211399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14655" y="60730"/>
                  </a:lnTo>
                  <a:lnTo>
                    <a:pt x="27028" y="114421"/>
                  </a:lnTo>
                  <a:lnTo>
                    <a:pt x="30685" y="168874"/>
                  </a:lnTo>
                  <a:lnTo>
                    <a:pt x="36997" y="224690"/>
                  </a:lnTo>
                  <a:lnTo>
                    <a:pt x="42273" y="279606"/>
                  </a:lnTo>
                  <a:lnTo>
                    <a:pt x="50247" y="331701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959751" y="4369326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94500" y="17958"/>
                  </a:lnTo>
                  <a:lnTo>
                    <a:pt x="42080" y="4073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159792" y="4390383"/>
              <a:ext cx="154600" cy="273742"/>
            </a:xfrm>
            <a:custGeom>
              <a:avLst/>
              <a:gdLst/>
              <a:ahLst/>
              <a:cxnLst/>
              <a:rect l="0" t="0" r="0" b="0"/>
              <a:pathLst>
                <a:path w="154600" h="273742">
                  <a:moveTo>
                    <a:pt x="136871" y="0"/>
                  </a:moveTo>
                  <a:lnTo>
                    <a:pt x="82996" y="19128"/>
                  </a:lnTo>
                  <a:lnTo>
                    <a:pt x="37013" y="49803"/>
                  </a:lnTo>
                  <a:lnTo>
                    <a:pt x="20196" y="75978"/>
                  </a:lnTo>
                  <a:lnTo>
                    <a:pt x="20484" y="83407"/>
                  </a:lnTo>
                  <a:lnTo>
                    <a:pt x="24184" y="89530"/>
                  </a:lnTo>
                  <a:lnTo>
                    <a:pt x="30161" y="94782"/>
                  </a:lnTo>
                  <a:lnTo>
                    <a:pt x="83232" y="115355"/>
                  </a:lnTo>
                  <a:lnTo>
                    <a:pt x="126145" y="135350"/>
                  </a:lnTo>
                  <a:lnTo>
                    <a:pt x="141073" y="151403"/>
                  </a:lnTo>
                  <a:lnTo>
                    <a:pt x="150437" y="171405"/>
                  </a:lnTo>
                  <a:lnTo>
                    <a:pt x="154599" y="195893"/>
                  </a:lnTo>
                  <a:lnTo>
                    <a:pt x="150209" y="216135"/>
                  </a:lnTo>
                  <a:lnTo>
                    <a:pt x="145763" y="224809"/>
                  </a:lnTo>
                  <a:lnTo>
                    <a:pt x="128344" y="240685"/>
                  </a:lnTo>
                  <a:lnTo>
                    <a:pt x="92230" y="259657"/>
                  </a:lnTo>
                  <a:lnTo>
                    <a:pt x="51895" y="26956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784255" y="4885223"/>
              <a:ext cx="447787" cy="540526"/>
            </a:xfrm>
            <a:custGeom>
              <a:avLst/>
              <a:gdLst/>
              <a:ahLst/>
              <a:cxnLst/>
              <a:rect l="0" t="0" r="0" b="0"/>
              <a:pathLst>
                <a:path w="447787" h="540526">
                  <a:moveTo>
                    <a:pt x="5589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3308" y="120532"/>
                  </a:lnTo>
                  <a:lnTo>
                    <a:pt x="19938" y="165093"/>
                  </a:lnTo>
                  <a:lnTo>
                    <a:pt x="26784" y="212195"/>
                  </a:lnTo>
                  <a:lnTo>
                    <a:pt x="37215" y="272272"/>
                  </a:lnTo>
                  <a:lnTo>
                    <a:pt x="45631" y="329602"/>
                  </a:lnTo>
                  <a:lnTo>
                    <a:pt x="55699" y="388327"/>
                  </a:lnTo>
                  <a:lnTo>
                    <a:pt x="64370" y="442613"/>
                  </a:lnTo>
                  <a:lnTo>
                    <a:pt x="71012" y="504063"/>
                  </a:lnTo>
                  <a:lnTo>
                    <a:pt x="74441" y="524675"/>
                  </a:lnTo>
                  <a:lnTo>
                    <a:pt x="73717" y="525258"/>
                  </a:lnTo>
                  <a:lnTo>
                    <a:pt x="72065" y="522137"/>
                  </a:lnTo>
                  <a:lnTo>
                    <a:pt x="69195" y="470907"/>
                  </a:lnTo>
                  <a:lnTo>
                    <a:pt x="68846" y="411473"/>
                  </a:lnTo>
                  <a:lnTo>
                    <a:pt x="74375" y="366282"/>
                  </a:lnTo>
                  <a:lnTo>
                    <a:pt x="83344" y="343726"/>
                  </a:lnTo>
                  <a:lnTo>
                    <a:pt x="108166" y="310181"/>
                  </a:lnTo>
                  <a:lnTo>
                    <a:pt x="117257" y="306224"/>
                  </a:lnTo>
                  <a:lnTo>
                    <a:pt x="139837" y="304945"/>
                  </a:lnTo>
                  <a:lnTo>
                    <a:pt x="162351" y="314515"/>
                  </a:lnTo>
                  <a:lnTo>
                    <a:pt x="182886" y="331637"/>
                  </a:lnTo>
                  <a:lnTo>
                    <a:pt x="212013" y="377637"/>
                  </a:lnTo>
                  <a:lnTo>
                    <a:pt x="240396" y="439890"/>
                  </a:lnTo>
                  <a:lnTo>
                    <a:pt x="257515" y="491957"/>
                  </a:lnTo>
                  <a:lnTo>
                    <a:pt x="261277" y="503446"/>
                  </a:lnTo>
                  <a:lnTo>
                    <a:pt x="263785" y="506426"/>
                  </a:lnTo>
                  <a:lnTo>
                    <a:pt x="265457" y="503734"/>
                  </a:lnTo>
                  <a:lnTo>
                    <a:pt x="270701" y="455586"/>
                  </a:lnTo>
                  <a:lnTo>
                    <a:pt x="279784" y="438009"/>
                  </a:lnTo>
                  <a:lnTo>
                    <a:pt x="313085" y="407661"/>
                  </a:lnTo>
                  <a:lnTo>
                    <a:pt x="373107" y="363867"/>
                  </a:lnTo>
                  <a:lnTo>
                    <a:pt x="389639" y="345382"/>
                  </a:lnTo>
                  <a:lnTo>
                    <a:pt x="393813" y="335540"/>
                  </a:lnTo>
                  <a:lnTo>
                    <a:pt x="395332" y="315245"/>
                  </a:lnTo>
                  <a:lnTo>
                    <a:pt x="389610" y="284088"/>
                  </a:lnTo>
                  <a:lnTo>
                    <a:pt x="383266" y="278299"/>
                  </a:lnTo>
                  <a:lnTo>
                    <a:pt x="374357" y="275610"/>
                  </a:lnTo>
                  <a:lnTo>
                    <a:pt x="363738" y="274987"/>
                  </a:lnTo>
                  <a:lnTo>
                    <a:pt x="342581" y="280534"/>
                  </a:lnTo>
                  <a:lnTo>
                    <a:pt x="300403" y="303158"/>
                  </a:lnTo>
                  <a:lnTo>
                    <a:pt x="285576" y="319570"/>
                  </a:lnTo>
                  <a:lnTo>
                    <a:pt x="258821" y="379352"/>
                  </a:lnTo>
                  <a:lnTo>
                    <a:pt x="252667" y="402567"/>
                  </a:lnTo>
                  <a:lnTo>
                    <a:pt x="249933" y="432383"/>
                  </a:lnTo>
                  <a:lnTo>
                    <a:pt x="254956" y="455772"/>
                  </a:lnTo>
                  <a:lnTo>
                    <a:pt x="284959" y="510665"/>
                  </a:lnTo>
                  <a:lnTo>
                    <a:pt x="312583" y="529814"/>
                  </a:lnTo>
                  <a:lnTo>
                    <a:pt x="332714" y="538849"/>
                  </a:lnTo>
                  <a:lnTo>
                    <a:pt x="356479" y="540525"/>
                  </a:lnTo>
                  <a:lnTo>
                    <a:pt x="381469" y="536201"/>
                  </a:lnTo>
                  <a:lnTo>
                    <a:pt x="422988" y="517480"/>
                  </a:lnTo>
                  <a:lnTo>
                    <a:pt x="447786" y="505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265902" y="5219757"/>
              <a:ext cx="250409" cy="204618"/>
            </a:xfrm>
            <a:custGeom>
              <a:avLst/>
              <a:gdLst/>
              <a:ahLst/>
              <a:cxnLst/>
              <a:rect l="0" t="0" r="0" b="0"/>
              <a:pathLst>
                <a:path w="250409" h="204618">
                  <a:moveTo>
                    <a:pt x="124067" y="97134"/>
                  </a:moveTo>
                  <a:lnTo>
                    <a:pt x="135245" y="85955"/>
                  </a:lnTo>
                  <a:lnTo>
                    <a:pt x="140733" y="67990"/>
                  </a:lnTo>
                  <a:lnTo>
                    <a:pt x="142197" y="56647"/>
                  </a:lnTo>
                  <a:lnTo>
                    <a:pt x="137584" y="34686"/>
                  </a:lnTo>
                  <a:lnTo>
                    <a:pt x="133078" y="23916"/>
                  </a:lnTo>
                  <a:lnTo>
                    <a:pt x="118713" y="8830"/>
                  </a:lnTo>
                  <a:lnTo>
                    <a:pt x="109969" y="3170"/>
                  </a:lnTo>
                  <a:lnTo>
                    <a:pt x="90895" y="0"/>
                  </a:lnTo>
                  <a:lnTo>
                    <a:pt x="80895" y="792"/>
                  </a:lnTo>
                  <a:lnTo>
                    <a:pt x="63545" y="11032"/>
                  </a:lnTo>
                  <a:lnTo>
                    <a:pt x="27319" y="48924"/>
                  </a:lnTo>
                  <a:lnTo>
                    <a:pt x="9246" y="90601"/>
                  </a:lnTo>
                  <a:lnTo>
                    <a:pt x="0" y="143547"/>
                  </a:lnTo>
                  <a:lnTo>
                    <a:pt x="4975" y="168064"/>
                  </a:lnTo>
                  <a:lnTo>
                    <a:pt x="9577" y="179516"/>
                  </a:lnTo>
                  <a:lnTo>
                    <a:pt x="24049" y="195359"/>
                  </a:lnTo>
                  <a:lnTo>
                    <a:pt x="32822" y="201222"/>
                  </a:lnTo>
                  <a:lnTo>
                    <a:pt x="51928" y="204617"/>
                  </a:lnTo>
                  <a:lnTo>
                    <a:pt x="61936" y="203884"/>
                  </a:lnTo>
                  <a:lnTo>
                    <a:pt x="79295" y="196831"/>
                  </a:lnTo>
                  <a:lnTo>
                    <a:pt x="94810" y="184728"/>
                  </a:lnTo>
                  <a:lnTo>
                    <a:pt x="115528" y="157013"/>
                  </a:lnTo>
                  <a:lnTo>
                    <a:pt x="137442" y="98318"/>
                  </a:lnTo>
                  <a:lnTo>
                    <a:pt x="152445" y="41528"/>
                  </a:lnTo>
                  <a:lnTo>
                    <a:pt x="153514" y="28478"/>
                  </a:lnTo>
                  <a:lnTo>
                    <a:pt x="155397" y="23287"/>
                  </a:lnTo>
                  <a:lnTo>
                    <a:pt x="157821" y="23336"/>
                  </a:lnTo>
                  <a:lnTo>
                    <a:pt x="163635" y="32749"/>
                  </a:lnTo>
                  <a:lnTo>
                    <a:pt x="180019" y="64269"/>
                  </a:lnTo>
                  <a:lnTo>
                    <a:pt x="226036" y="123672"/>
                  </a:lnTo>
                  <a:lnTo>
                    <a:pt x="236846" y="132325"/>
                  </a:lnTo>
                  <a:lnTo>
                    <a:pt x="250408" y="139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529556" y="4830685"/>
              <a:ext cx="197325" cy="573012"/>
            </a:xfrm>
            <a:custGeom>
              <a:avLst/>
              <a:gdLst/>
              <a:ahLst/>
              <a:cxnLst/>
              <a:rect l="0" t="0" r="0" b="0"/>
              <a:pathLst>
                <a:path w="197325" h="573012">
                  <a:moveTo>
                    <a:pt x="102568" y="401978"/>
                  </a:moveTo>
                  <a:lnTo>
                    <a:pt x="87914" y="358015"/>
                  </a:lnTo>
                  <a:lnTo>
                    <a:pt x="81100" y="351613"/>
                  </a:lnTo>
                  <a:lnTo>
                    <a:pt x="61051" y="344498"/>
                  </a:lnTo>
                  <a:lnTo>
                    <a:pt x="51494" y="346111"/>
                  </a:lnTo>
                  <a:lnTo>
                    <a:pt x="34635" y="357261"/>
                  </a:lnTo>
                  <a:lnTo>
                    <a:pt x="17579" y="383270"/>
                  </a:lnTo>
                  <a:lnTo>
                    <a:pt x="2505" y="433074"/>
                  </a:lnTo>
                  <a:lnTo>
                    <a:pt x="0" y="481122"/>
                  </a:lnTo>
                  <a:lnTo>
                    <a:pt x="7317" y="528893"/>
                  </a:lnTo>
                  <a:lnTo>
                    <a:pt x="17730" y="550412"/>
                  </a:lnTo>
                  <a:lnTo>
                    <a:pt x="33277" y="564655"/>
                  </a:lnTo>
                  <a:lnTo>
                    <a:pt x="42336" y="570091"/>
                  </a:lnTo>
                  <a:lnTo>
                    <a:pt x="61760" y="573011"/>
                  </a:lnTo>
                  <a:lnTo>
                    <a:pt x="71853" y="572152"/>
                  </a:lnTo>
                  <a:lnTo>
                    <a:pt x="89307" y="564958"/>
                  </a:lnTo>
                  <a:lnTo>
                    <a:pt x="97237" y="559765"/>
                  </a:lnTo>
                  <a:lnTo>
                    <a:pt x="109167" y="544635"/>
                  </a:lnTo>
                  <a:lnTo>
                    <a:pt x="130127" y="488874"/>
                  </a:lnTo>
                  <a:lnTo>
                    <a:pt x="141460" y="438380"/>
                  </a:lnTo>
                  <a:lnTo>
                    <a:pt x="143727" y="386638"/>
                  </a:lnTo>
                  <a:lnTo>
                    <a:pt x="144399" y="326852"/>
                  </a:lnTo>
                  <a:lnTo>
                    <a:pt x="141479" y="270924"/>
                  </a:lnTo>
                  <a:lnTo>
                    <a:pt x="133204" y="218478"/>
                  </a:lnTo>
                  <a:lnTo>
                    <a:pt x="123344" y="158484"/>
                  </a:lnTo>
                  <a:lnTo>
                    <a:pt x="113013" y="102494"/>
                  </a:lnTo>
                  <a:lnTo>
                    <a:pt x="99042" y="41654"/>
                  </a:lnTo>
                  <a:lnTo>
                    <a:pt x="82936" y="4317"/>
                  </a:lnTo>
                  <a:lnTo>
                    <a:pt x="77782" y="0"/>
                  </a:lnTo>
                  <a:lnTo>
                    <a:pt x="73176" y="632"/>
                  </a:lnTo>
                  <a:lnTo>
                    <a:pt x="68935" y="4562"/>
                  </a:lnTo>
                  <a:lnTo>
                    <a:pt x="67343" y="24527"/>
                  </a:lnTo>
                  <a:lnTo>
                    <a:pt x="73023" y="71772"/>
                  </a:lnTo>
                  <a:lnTo>
                    <a:pt x="78996" y="123985"/>
                  </a:lnTo>
                  <a:lnTo>
                    <a:pt x="86603" y="177960"/>
                  </a:lnTo>
                  <a:lnTo>
                    <a:pt x="92136" y="230822"/>
                  </a:lnTo>
                  <a:lnTo>
                    <a:pt x="103280" y="286325"/>
                  </a:lnTo>
                  <a:lnTo>
                    <a:pt x="116747" y="342348"/>
                  </a:lnTo>
                  <a:lnTo>
                    <a:pt x="142505" y="401058"/>
                  </a:lnTo>
                  <a:lnTo>
                    <a:pt x="163113" y="455669"/>
                  </a:lnTo>
                  <a:lnTo>
                    <a:pt x="197324" y="5177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832165" y="5337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3895544" y="4527253"/>
            <a:ext cx="568539" cy="10097"/>
          </a:xfrm>
          <a:custGeom>
            <a:avLst/>
            <a:gdLst/>
            <a:ahLst/>
            <a:cxnLst/>
            <a:rect l="0" t="0" r="0" b="0"/>
            <a:pathLst>
              <a:path w="568539" h="10097">
                <a:moveTo>
                  <a:pt x="568538" y="0"/>
                </a:moveTo>
                <a:lnTo>
                  <a:pt x="514394" y="0"/>
                </a:lnTo>
                <a:lnTo>
                  <a:pt x="459447" y="5590"/>
                </a:lnTo>
                <a:lnTo>
                  <a:pt x="411953" y="9066"/>
                </a:lnTo>
                <a:lnTo>
                  <a:pt x="360836" y="10096"/>
                </a:lnTo>
                <a:lnTo>
                  <a:pt x="304463" y="3208"/>
                </a:lnTo>
                <a:lnTo>
                  <a:pt x="249308" y="951"/>
                </a:lnTo>
                <a:lnTo>
                  <a:pt x="188512" y="282"/>
                </a:lnTo>
                <a:lnTo>
                  <a:pt x="126045" y="84"/>
                </a:lnTo>
                <a:lnTo>
                  <a:pt x="65423" y="25"/>
                </a:lnTo>
                <a:lnTo>
                  <a:pt x="14309" y="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494839" y="4571563"/>
            <a:ext cx="684353" cy="60976"/>
          </a:xfrm>
          <a:custGeom>
            <a:avLst/>
            <a:gdLst/>
            <a:ahLst/>
            <a:cxnLst/>
            <a:rect l="0" t="0" r="0" b="0"/>
            <a:pathLst>
              <a:path w="684353" h="60976">
                <a:moveTo>
                  <a:pt x="684352" y="8333"/>
                </a:moveTo>
                <a:lnTo>
                  <a:pt x="646874" y="0"/>
                </a:lnTo>
                <a:lnTo>
                  <a:pt x="608907" y="1574"/>
                </a:lnTo>
                <a:lnTo>
                  <a:pt x="548567" y="6998"/>
                </a:lnTo>
                <a:lnTo>
                  <a:pt x="493624" y="15305"/>
                </a:lnTo>
                <a:lnTo>
                  <a:pt x="438717" y="18978"/>
                </a:lnTo>
                <a:lnTo>
                  <a:pt x="380334" y="25785"/>
                </a:lnTo>
                <a:lnTo>
                  <a:pt x="328851" y="28322"/>
                </a:lnTo>
                <a:lnTo>
                  <a:pt x="267973" y="30244"/>
                </a:lnTo>
                <a:lnTo>
                  <a:pt x="210470" y="37661"/>
                </a:lnTo>
                <a:lnTo>
                  <a:pt x="154398" y="45062"/>
                </a:lnTo>
                <a:lnTo>
                  <a:pt x="99432" y="50553"/>
                </a:lnTo>
                <a:lnTo>
                  <a:pt x="47327" y="58570"/>
                </a:lnTo>
                <a:lnTo>
                  <a:pt x="0" y="6097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21324" y="906762"/>
            <a:ext cx="4719395" cy="849655"/>
            <a:chOff x="2121324" y="906762"/>
            <a:chExt cx="4719395" cy="849655"/>
          </a:xfrm>
        </p:grpSpPr>
        <p:sp>
          <p:nvSpPr>
            <p:cNvPr id="2" name="Freeform 1"/>
            <p:cNvSpPr/>
            <p:nvPr/>
          </p:nvSpPr>
          <p:spPr>
            <a:xfrm>
              <a:off x="2121324" y="1011726"/>
              <a:ext cx="358887" cy="517091"/>
            </a:xfrm>
            <a:custGeom>
              <a:avLst/>
              <a:gdLst/>
              <a:ahLst/>
              <a:cxnLst/>
              <a:rect l="0" t="0" r="0" b="0"/>
              <a:pathLst>
                <a:path w="358887" h="517091">
                  <a:moveTo>
                    <a:pt x="107493" y="28752"/>
                  </a:moveTo>
                  <a:lnTo>
                    <a:pt x="69119" y="58061"/>
                  </a:lnTo>
                  <a:lnTo>
                    <a:pt x="29321" y="115586"/>
                  </a:lnTo>
                  <a:lnTo>
                    <a:pt x="15818" y="130126"/>
                  </a:lnTo>
                  <a:lnTo>
                    <a:pt x="10111" y="131430"/>
                  </a:lnTo>
                  <a:lnTo>
                    <a:pt x="5137" y="128789"/>
                  </a:lnTo>
                  <a:lnTo>
                    <a:pt x="651" y="123520"/>
                  </a:lnTo>
                  <a:lnTo>
                    <a:pt x="0" y="116497"/>
                  </a:lnTo>
                  <a:lnTo>
                    <a:pt x="5516" y="99335"/>
                  </a:lnTo>
                  <a:lnTo>
                    <a:pt x="49400" y="39292"/>
                  </a:lnTo>
                  <a:lnTo>
                    <a:pt x="77412" y="16927"/>
                  </a:lnTo>
                  <a:lnTo>
                    <a:pt x="97633" y="6729"/>
                  </a:lnTo>
                  <a:lnTo>
                    <a:pt x="134337" y="0"/>
                  </a:lnTo>
                  <a:lnTo>
                    <a:pt x="169259" y="3595"/>
                  </a:lnTo>
                  <a:lnTo>
                    <a:pt x="201833" y="17659"/>
                  </a:lnTo>
                  <a:lnTo>
                    <a:pt x="216882" y="33181"/>
                  </a:lnTo>
                  <a:lnTo>
                    <a:pt x="226300" y="52947"/>
                  </a:lnTo>
                  <a:lnTo>
                    <a:pt x="230432" y="89213"/>
                  </a:lnTo>
                  <a:lnTo>
                    <a:pt x="223598" y="122706"/>
                  </a:lnTo>
                  <a:lnTo>
                    <a:pt x="194344" y="176045"/>
                  </a:lnTo>
                  <a:lnTo>
                    <a:pt x="168321" y="202116"/>
                  </a:lnTo>
                  <a:lnTo>
                    <a:pt x="138384" y="219069"/>
                  </a:lnTo>
                  <a:lnTo>
                    <a:pt x="133936" y="218801"/>
                  </a:lnTo>
                  <a:lnTo>
                    <a:pt x="133310" y="215113"/>
                  </a:lnTo>
                  <a:lnTo>
                    <a:pt x="135233" y="209145"/>
                  </a:lnTo>
                  <a:lnTo>
                    <a:pt x="146728" y="199394"/>
                  </a:lnTo>
                  <a:lnTo>
                    <a:pt x="164705" y="192330"/>
                  </a:lnTo>
                  <a:lnTo>
                    <a:pt x="202303" y="189524"/>
                  </a:lnTo>
                  <a:lnTo>
                    <a:pt x="247629" y="196751"/>
                  </a:lnTo>
                  <a:lnTo>
                    <a:pt x="284325" y="214360"/>
                  </a:lnTo>
                  <a:lnTo>
                    <a:pt x="325046" y="251159"/>
                  </a:lnTo>
                  <a:lnTo>
                    <a:pt x="339884" y="272659"/>
                  </a:lnTo>
                  <a:lnTo>
                    <a:pt x="353644" y="312241"/>
                  </a:lnTo>
                  <a:lnTo>
                    <a:pt x="358886" y="374305"/>
                  </a:lnTo>
                  <a:lnTo>
                    <a:pt x="357263" y="402260"/>
                  </a:lnTo>
                  <a:lnTo>
                    <a:pt x="342026" y="438899"/>
                  </a:lnTo>
                  <a:lnTo>
                    <a:pt x="315804" y="476530"/>
                  </a:lnTo>
                  <a:lnTo>
                    <a:pt x="296002" y="495267"/>
                  </a:lnTo>
                  <a:lnTo>
                    <a:pt x="272383" y="505153"/>
                  </a:lnTo>
                  <a:lnTo>
                    <a:pt x="213503" y="517090"/>
                  </a:lnTo>
                  <a:lnTo>
                    <a:pt x="162820" y="516076"/>
                  </a:lnTo>
                  <a:lnTo>
                    <a:pt x="110757" y="508367"/>
                  </a:lnTo>
                  <a:lnTo>
                    <a:pt x="53849" y="503687"/>
                  </a:lnTo>
                  <a:lnTo>
                    <a:pt x="33793" y="502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7314" y="144056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02599" y="979246"/>
              <a:ext cx="340096" cy="482373"/>
            </a:xfrm>
            <a:custGeom>
              <a:avLst/>
              <a:gdLst/>
              <a:ahLst/>
              <a:cxnLst/>
              <a:rect l="0" t="0" r="0" b="0"/>
              <a:pathLst>
                <a:path w="340096" h="482373">
                  <a:moveTo>
                    <a:pt x="0" y="50704"/>
                  </a:moveTo>
                  <a:lnTo>
                    <a:pt x="58617" y="41639"/>
                  </a:lnTo>
                  <a:lnTo>
                    <a:pt x="112791" y="33229"/>
                  </a:lnTo>
                  <a:lnTo>
                    <a:pt x="168552" y="27235"/>
                  </a:lnTo>
                  <a:lnTo>
                    <a:pt x="224627" y="20721"/>
                  </a:lnTo>
                  <a:lnTo>
                    <a:pt x="283348" y="7876"/>
                  </a:lnTo>
                  <a:lnTo>
                    <a:pt x="331790" y="0"/>
                  </a:lnTo>
                  <a:lnTo>
                    <a:pt x="338177" y="1693"/>
                  </a:lnTo>
                  <a:lnTo>
                    <a:pt x="340095" y="5162"/>
                  </a:lnTo>
                  <a:lnTo>
                    <a:pt x="331951" y="33129"/>
                  </a:lnTo>
                  <a:lnTo>
                    <a:pt x="302267" y="82024"/>
                  </a:lnTo>
                  <a:lnTo>
                    <a:pt x="268847" y="140555"/>
                  </a:lnTo>
                  <a:lnTo>
                    <a:pt x="239171" y="198627"/>
                  </a:lnTo>
                  <a:lnTo>
                    <a:pt x="212531" y="259725"/>
                  </a:lnTo>
                  <a:lnTo>
                    <a:pt x="190233" y="313712"/>
                  </a:lnTo>
                  <a:lnTo>
                    <a:pt x="170890" y="368871"/>
                  </a:lnTo>
                  <a:lnTo>
                    <a:pt x="149613" y="425334"/>
                  </a:lnTo>
                  <a:lnTo>
                    <a:pt x="126342" y="482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97438" y="125104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09315" y="7236"/>
                  </a:lnTo>
                  <a:lnTo>
                    <a:pt x="5621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76464" y="906762"/>
              <a:ext cx="326384" cy="607500"/>
            </a:xfrm>
            <a:custGeom>
              <a:avLst/>
              <a:gdLst/>
              <a:ahLst/>
              <a:cxnLst/>
              <a:rect l="0" t="0" r="0" b="0"/>
              <a:pathLst>
                <a:path w="326384" h="607500">
                  <a:moveTo>
                    <a:pt x="0" y="586442"/>
                  </a:moveTo>
                  <a:lnTo>
                    <a:pt x="5589" y="603209"/>
                  </a:lnTo>
                  <a:lnTo>
                    <a:pt x="8406" y="602299"/>
                  </a:lnTo>
                  <a:lnTo>
                    <a:pt x="14654" y="585691"/>
                  </a:lnTo>
                  <a:lnTo>
                    <a:pt x="23334" y="525367"/>
                  </a:lnTo>
                  <a:lnTo>
                    <a:pt x="31669" y="463669"/>
                  </a:lnTo>
                  <a:lnTo>
                    <a:pt x="40508" y="402338"/>
                  </a:lnTo>
                  <a:lnTo>
                    <a:pt x="49032" y="347478"/>
                  </a:lnTo>
                  <a:lnTo>
                    <a:pt x="55049" y="294700"/>
                  </a:lnTo>
                  <a:lnTo>
                    <a:pt x="61567" y="238955"/>
                  </a:lnTo>
                  <a:lnTo>
                    <a:pt x="70090" y="187259"/>
                  </a:lnTo>
                  <a:lnTo>
                    <a:pt x="72986" y="133201"/>
                  </a:lnTo>
                  <a:lnTo>
                    <a:pt x="79148" y="71873"/>
                  </a:lnTo>
                  <a:lnTo>
                    <a:pt x="88312" y="26355"/>
                  </a:lnTo>
                  <a:lnTo>
                    <a:pt x="93970" y="15349"/>
                  </a:lnTo>
                  <a:lnTo>
                    <a:pt x="109615" y="0"/>
                  </a:lnTo>
                  <a:lnTo>
                    <a:pt x="117530" y="118"/>
                  </a:lnTo>
                  <a:lnTo>
                    <a:pt x="125147" y="4877"/>
                  </a:lnTo>
                  <a:lnTo>
                    <a:pt x="139849" y="23812"/>
                  </a:lnTo>
                  <a:lnTo>
                    <a:pt x="168351" y="77388"/>
                  </a:lnTo>
                  <a:lnTo>
                    <a:pt x="190923" y="128049"/>
                  </a:lnTo>
                  <a:lnTo>
                    <a:pt x="206646" y="183116"/>
                  </a:lnTo>
                  <a:lnTo>
                    <a:pt x="221016" y="239054"/>
                  </a:lnTo>
                  <a:lnTo>
                    <a:pt x="235120" y="295164"/>
                  </a:lnTo>
                  <a:lnTo>
                    <a:pt x="249171" y="351307"/>
                  </a:lnTo>
                  <a:lnTo>
                    <a:pt x="263212" y="407458"/>
                  </a:lnTo>
                  <a:lnTo>
                    <a:pt x="277251" y="463609"/>
                  </a:lnTo>
                  <a:lnTo>
                    <a:pt x="294798" y="522346"/>
                  </a:lnTo>
                  <a:lnTo>
                    <a:pt x="321069" y="583241"/>
                  </a:lnTo>
                  <a:lnTo>
                    <a:pt x="326383" y="607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60692" y="1326943"/>
              <a:ext cx="189514" cy="39920"/>
            </a:xfrm>
            <a:custGeom>
              <a:avLst/>
              <a:gdLst/>
              <a:ahLst/>
              <a:cxnLst/>
              <a:rect l="0" t="0" r="0" b="0"/>
              <a:pathLst>
                <a:path w="189514" h="39920">
                  <a:moveTo>
                    <a:pt x="189513" y="8333"/>
                  </a:moveTo>
                  <a:lnTo>
                    <a:pt x="152035" y="0"/>
                  </a:lnTo>
                  <a:lnTo>
                    <a:pt x="117188" y="1575"/>
                  </a:lnTo>
                  <a:lnTo>
                    <a:pt x="63352" y="15849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60586" y="964538"/>
              <a:ext cx="194921" cy="571190"/>
            </a:xfrm>
            <a:custGeom>
              <a:avLst/>
              <a:gdLst/>
              <a:ahLst/>
              <a:cxnLst/>
              <a:rect l="0" t="0" r="0" b="0"/>
              <a:pathLst>
                <a:path w="194921" h="571190">
                  <a:moveTo>
                    <a:pt x="131775" y="444438"/>
                  </a:moveTo>
                  <a:lnTo>
                    <a:pt x="137364" y="427670"/>
                  </a:lnTo>
                  <a:lnTo>
                    <a:pt x="135251" y="394886"/>
                  </a:lnTo>
                  <a:lnTo>
                    <a:pt x="121626" y="361125"/>
                  </a:lnTo>
                  <a:lnTo>
                    <a:pt x="106208" y="345799"/>
                  </a:lnTo>
                  <a:lnTo>
                    <a:pt x="97182" y="340074"/>
                  </a:lnTo>
                  <a:lnTo>
                    <a:pt x="74676" y="336832"/>
                  </a:lnTo>
                  <a:lnTo>
                    <a:pt x="62123" y="337606"/>
                  </a:lnTo>
                  <a:lnTo>
                    <a:pt x="41937" y="347824"/>
                  </a:lnTo>
                  <a:lnTo>
                    <a:pt x="9914" y="382979"/>
                  </a:lnTo>
                  <a:lnTo>
                    <a:pt x="1576" y="409324"/>
                  </a:lnTo>
                  <a:lnTo>
                    <a:pt x="0" y="453921"/>
                  </a:lnTo>
                  <a:lnTo>
                    <a:pt x="9949" y="510912"/>
                  </a:lnTo>
                  <a:lnTo>
                    <a:pt x="22648" y="532863"/>
                  </a:lnTo>
                  <a:lnTo>
                    <a:pt x="53807" y="566020"/>
                  </a:lnTo>
                  <a:lnTo>
                    <a:pt x="62249" y="569946"/>
                  </a:lnTo>
                  <a:lnTo>
                    <a:pt x="80987" y="571189"/>
                  </a:lnTo>
                  <a:lnTo>
                    <a:pt x="101014" y="561603"/>
                  </a:lnTo>
                  <a:lnTo>
                    <a:pt x="111267" y="554133"/>
                  </a:lnTo>
                  <a:lnTo>
                    <a:pt x="136877" y="515675"/>
                  </a:lnTo>
                  <a:lnTo>
                    <a:pt x="159283" y="467235"/>
                  </a:lnTo>
                  <a:lnTo>
                    <a:pt x="175150" y="421427"/>
                  </a:lnTo>
                  <a:lnTo>
                    <a:pt x="187261" y="361450"/>
                  </a:lnTo>
                  <a:lnTo>
                    <a:pt x="192669" y="308585"/>
                  </a:lnTo>
                  <a:lnTo>
                    <a:pt x="194496" y="248800"/>
                  </a:lnTo>
                  <a:lnTo>
                    <a:pt x="194857" y="191930"/>
                  </a:lnTo>
                  <a:lnTo>
                    <a:pt x="194920" y="143453"/>
                  </a:lnTo>
                  <a:lnTo>
                    <a:pt x="189351" y="80957"/>
                  </a:lnTo>
                  <a:lnTo>
                    <a:pt x="176987" y="27582"/>
                  </a:lnTo>
                  <a:lnTo>
                    <a:pt x="170196" y="4145"/>
                  </a:lnTo>
                  <a:lnTo>
                    <a:pt x="165578" y="0"/>
                  </a:lnTo>
                  <a:lnTo>
                    <a:pt x="160159" y="747"/>
                  </a:lnTo>
                  <a:lnTo>
                    <a:pt x="154207" y="4755"/>
                  </a:lnTo>
                  <a:lnTo>
                    <a:pt x="147594" y="24805"/>
                  </a:lnTo>
                  <a:lnTo>
                    <a:pt x="135765" y="86451"/>
                  </a:lnTo>
                  <a:lnTo>
                    <a:pt x="132563" y="139801"/>
                  </a:lnTo>
                  <a:lnTo>
                    <a:pt x="131931" y="195399"/>
                  </a:lnTo>
                  <a:lnTo>
                    <a:pt x="139041" y="251442"/>
                  </a:lnTo>
                  <a:lnTo>
                    <a:pt x="141659" y="307573"/>
                  </a:lnTo>
                  <a:lnTo>
                    <a:pt x="147765" y="363720"/>
                  </a:lnTo>
                  <a:lnTo>
                    <a:pt x="156920" y="417012"/>
                  </a:lnTo>
                  <a:lnTo>
                    <a:pt x="167041" y="471666"/>
                  </a:lnTo>
                  <a:lnTo>
                    <a:pt x="184417" y="528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55532" y="1419504"/>
              <a:ext cx="176959" cy="336913"/>
            </a:xfrm>
            <a:custGeom>
              <a:avLst/>
              <a:gdLst/>
              <a:ahLst/>
              <a:cxnLst/>
              <a:rect l="0" t="0" r="0" b="0"/>
              <a:pathLst>
                <a:path w="176959" h="336913">
                  <a:moveTo>
                    <a:pt x="147399" y="0"/>
                  </a:moveTo>
                  <a:lnTo>
                    <a:pt x="147399" y="58617"/>
                  </a:lnTo>
                  <a:lnTo>
                    <a:pt x="155804" y="118857"/>
                  </a:lnTo>
                  <a:lnTo>
                    <a:pt x="168730" y="170097"/>
                  </a:lnTo>
                  <a:lnTo>
                    <a:pt x="176958" y="224932"/>
                  </a:lnTo>
                  <a:lnTo>
                    <a:pt x="172795" y="261229"/>
                  </a:lnTo>
                  <a:lnTo>
                    <a:pt x="161026" y="280268"/>
                  </a:lnTo>
                  <a:lnTo>
                    <a:pt x="152974" y="288621"/>
                  </a:lnTo>
                  <a:lnTo>
                    <a:pt x="113696" y="305966"/>
                  </a:lnTo>
                  <a:lnTo>
                    <a:pt x="50361" y="32230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2931" y="12615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11236" y="1317595"/>
              <a:ext cx="144380" cy="221620"/>
            </a:xfrm>
            <a:custGeom>
              <a:avLst/>
              <a:gdLst/>
              <a:ahLst/>
              <a:cxnLst/>
              <a:rect l="0" t="0" r="0" b="0"/>
              <a:pathLst>
                <a:path w="144380" h="221620">
                  <a:moveTo>
                    <a:pt x="7508" y="122966"/>
                  </a:moveTo>
                  <a:lnTo>
                    <a:pt x="24276" y="128555"/>
                  </a:lnTo>
                  <a:lnTo>
                    <a:pt x="41867" y="125060"/>
                  </a:lnTo>
                  <a:lnTo>
                    <a:pt x="99389" y="98973"/>
                  </a:lnTo>
                  <a:lnTo>
                    <a:pt x="113854" y="85396"/>
                  </a:lnTo>
                  <a:lnTo>
                    <a:pt x="124183" y="67664"/>
                  </a:lnTo>
                  <a:lnTo>
                    <a:pt x="126434" y="44965"/>
                  </a:lnTo>
                  <a:lnTo>
                    <a:pt x="125397" y="32361"/>
                  </a:lnTo>
                  <a:lnTo>
                    <a:pt x="114885" y="12117"/>
                  </a:lnTo>
                  <a:lnTo>
                    <a:pt x="107169" y="3443"/>
                  </a:lnTo>
                  <a:lnTo>
                    <a:pt x="97345" y="0"/>
                  </a:lnTo>
                  <a:lnTo>
                    <a:pt x="73952" y="2414"/>
                  </a:lnTo>
                  <a:lnTo>
                    <a:pt x="54196" y="11286"/>
                  </a:lnTo>
                  <a:lnTo>
                    <a:pt x="37617" y="24197"/>
                  </a:lnTo>
                  <a:lnTo>
                    <a:pt x="16299" y="52367"/>
                  </a:lnTo>
                  <a:lnTo>
                    <a:pt x="3224" y="91000"/>
                  </a:lnTo>
                  <a:lnTo>
                    <a:pt x="0" y="136631"/>
                  </a:lnTo>
                  <a:lnTo>
                    <a:pt x="3391" y="161795"/>
                  </a:lnTo>
                  <a:lnTo>
                    <a:pt x="11918" y="181557"/>
                  </a:lnTo>
                  <a:lnTo>
                    <a:pt x="17467" y="190103"/>
                  </a:lnTo>
                  <a:lnTo>
                    <a:pt x="32991" y="202717"/>
                  </a:lnTo>
                  <a:lnTo>
                    <a:pt x="71553" y="220348"/>
                  </a:lnTo>
                  <a:lnTo>
                    <a:pt x="92125" y="221619"/>
                  </a:lnTo>
                  <a:lnTo>
                    <a:pt x="144379" y="207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15688" y="1308630"/>
              <a:ext cx="161026" cy="223286"/>
            </a:xfrm>
            <a:custGeom>
              <a:avLst/>
              <a:gdLst/>
              <a:ahLst/>
              <a:cxnLst/>
              <a:rect l="0" t="0" r="0" b="0"/>
              <a:pathLst>
                <a:path w="161026" h="223286">
                  <a:moveTo>
                    <a:pt x="150497" y="5589"/>
                  </a:moveTo>
                  <a:lnTo>
                    <a:pt x="133729" y="0"/>
                  </a:lnTo>
                  <a:lnTo>
                    <a:pt x="116139" y="375"/>
                  </a:lnTo>
                  <a:lnTo>
                    <a:pt x="96622" y="5612"/>
                  </a:lnTo>
                  <a:lnTo>
                    <a:pt x="45049" y="34592"/>
                  </a:lnTo>
                  <a:lnTo>
                    <a:pt x="19167" y="60586"/>
                  </a:lnTo>
                  <a:lnTo>
                    <a:pt x="2270" y="90515"/>
                  </a:lnTo>
                  <a:lnTo>
                    <a:pt x="0" y="114304"/>
                  </a:lnTo>
                  <a:lnTo>
                    <a:pt x="8075" y="162114"/>
                  </a:lnTo>
                  <a:lnTo>
                    <a:pt x="23160" y="194687"/>
                  </a:lnTo>
                  <a:lnTo>
                    <a:pt x="42040" y="209735"/>
                  </a:lnTo>
                  <a:lnTo>
                    <a:pt x="66029" y="219153"/>
                  </a:lnTo>
                  <a:lnTo>
                    <a:pt x="105842" y="223285"/>
                  </a:lnTo>
                  <a:lnTo>
                    <a:pt x="161025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03055" y="1040478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54145"/>
                  </a:lnTo>
                  <a:lnTo>
                    <a:pt x="0" y="104560"/>
                  </a:lnTo>
                  <a:lnTo>
                    <a:pt x="3120" y="165122"/>
                  </a:lnTo>
                  <a:lnTo>
                    <a:pt x="8333" y="216991"/>
                  </a:lnTo>
                  <a:lnTo>
                    <a:pt x="15684" y="276439"/>
                  </a:lnTo>
                  <a:lnTo>
                    <a:pt x="21166" y="339308"/>
                  </a:lnTo>
                  <a:lnTo>
                    <a:pt x="29181" y="391068"/>
                  </a:lnTo>
                  <a:lnTo>
                    <a:pt x="36700" y="446005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97770" y="1198406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31585"/>
                  </a:moveTo>
                  <a:lnTo>
                    <a:pt x="183539" y="7866"/>
                  </a:lnTo>
                  <a:lnTo>
                    <a:pt x="120959" y="1553"/>
                  </a:lnTo>
                  <a:lnTo>
                    <a:pt x="69635" y="460"/>
                  </a:lnTo>
                  <a:lnTo>
                    <a:pt x="15488" y="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92568" y="1430033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654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71511" y="12615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87325" y="1366862"/>
              <a:ext cx="136871" cy="195948"/>
            </a:xfrm>
            <a:custGeom>
              <a:avLst/>
              <a:gdLst/>
              <a:ahLst/>
              <a:cxnLst/>
              <a:rect l="0" t="0" r="0" b="0"/>
              <a:pathLst>
                <a:path w="136871" h="195948">
                  <a:moveTo>
                    <a:pt x="0" y="31585"/>
                  </a:moveTo>
                  <a:lnTo>
                    <a:pt x="29308" y="90202"/>
                  </a:lnTo>
                  <a:lnTo>
                    <a:pt x="62461" y="143206"/>
                  </a:lnTo>
                  <a:lnTo>
                    <a:pt x="92308" y="193900"/>
                  </a:lnTo>
                  <a:lnTo>
                    <a:pt x="97803" y="195947"/>
                  </a:lnTo>
                  <a:lnTo>
                    <a:pt x="102637" y="193802"/>
                  </a:lnTo>
                  <a:lnTo>
                    <a:pt x="107029" y="188863"/>
                  </a:lnTo>
                  <a:lnTo>
                    <a:pt x="118799" y="159554"/>
                  </a:lnTo>
                  <a:lnTo>
                    <a:pt x="126021" y="100493"/>
                  </a:lnTo>
                  <a:lnTo>
                    <a:pt x="134381" y="4255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93642" y="1349051"/>
              <a:ext cx="162622" cy="234429"/>
            </a:xfrm>
            <a:custGeom>
              <a:avLst/>
              <a:gdLst/>
              <a:ahLst/>
              <a:cxnLst/>
              <a:rect l="0" t="0" r="0" b="0"/>
              <a:pathLst>
                <a:path w="162622" h="234429">
                  <a:moveTo>
                    <a:pt x="4252" y="49396"/>
                  </a:moveTo>
                  <a:lnTo>
                    <a:pt x="9841" y="66164"/>
                  </a:lnTo>
                  <a:lnTo>
                    <a:pt x="21944" y="80635"/>
                  </a:lnTo>
                  <a:lnTo>
                    <a:pt x="40191" y="93696"/>
                  </a:lnTo>
                  <a:lnTo>
                    <a:pt x="76772" y="106456"/>
                  </a:lnTo>
                  <a:lnTo>
                    <a:pt x="103554" y="109851"/>
                  </a:lnTo>
                  <a:lnTo>
                    <a:pt x="124815" y="105121"/>
                  </a:lnTo>
                  <a:lnTo>
                    <a:pt x="157529" y="83020"/>
                  </a:lnTo>
                  <a:lnTo>
                    <a:pt x="161418" y="75322"/>
                  </a:lnTo>
                  <a:lnTo>
                    <a:pt x="162621" y="57409"/>
                  </a:lnTo>
                  <a:lnTo>
                    <a:pt x="156721" y="27594"/>
                  </a:lnTo>
                  <a:lnTo>
                    <a:pt x="151522" y="19653"/>
                  </a:lnTo>
                  <a:lnTo>
                    <a:pt x="136386" y="7711"/>
                  </a:lnTo>
                  <a:lnTo>
                    <a:pt x="102544" y="0"/>
                  </a:lnTo>
                  <a:lnTo>
                    <a:pt x="82643" y="4436"/>
                  </a:lnTo>
                  <a:lnTo>
                    <a:pt x="65999" y="15376"/>
                  </a:lnTo>
                  <a:lnTo>
                    <a:pt x="29093" y="60991"/>
                  </a:lnTo>
                  <a:lnTo>
                    <a:pt x="5212" y="121041"/>
                  </a:lnTo>
                  <a:lnTo>
                    <a:pt x="0" y="144409"/>
                  </a:lnTo>
                  <a:lnTo>
                    <a:pt x="1582" y="170393"/>
                  </a:lnTo>
                  <a:lnTo>
                    <a:pt x="9304" y="191300"/>
                  </a:lnTo>
                  <a:lnTo>
                    <a:pt x="21706" y="208391"/>
                  </a:lnTo>
                  <a:lnTo>
                    <a:pt x="38915" y="223786"/>
                  </a:lnTo>
                  <a:lnTo>
                    <a:pt x="61382" y="232188"/>
                  </a:lnTo>
                  <a:lnTo>
                    <a:pt x="73924" y="234428"/>
                  </a:lnTo>
                  <a:lnTo>
                    <a:pt x="100338" y="230679"/>
                  </a:lnTo>
                  <a:lnTo>
                    <a:pt x="141123" y="217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50579" y="1339739"/>
              <a:ext cx="224170" cy="300864"/>
            </a:xfrm>
            <a:custGeom>
              <a:avLst/>
              <a:gdLst/>
              <a:ahLst/>
              <a:cxnLst/>
              <a:rect l="0" t="0" r="0" b="0"/>
              <a:pathLst>
                <a:path w="224170" h="300864">
                  <a:moveTo>
                    <a:pt x="178984" y="6066"/>
                  </a:moveTo>
                  <a:lnTo>
                    <a:pt x="146532" y="0"/>
                  </a:lnTo>
                  <a:lnTo>
                    <a:pt x="94642" y="10625"/>
                  </a:lnTo>
                  <a:lnTo>
                    <a:pt x="31575" y="45378"/>
                  </a:lnTo>
                  <a:lnTo>
                    <a:pt x="16763" y="62143"/>
                  </a:lnTo>
                  <a:lnTo>
                    <a:pt x="11175" y="71526"/>
                  </a:lnTo>
                  <a:lnTo>
                    <a:pt x="9790" y="80122"/>
                  </a:lnTo>
                  <a:lnTo>
                    <a:pt x="11206" y="88192"/>
                  </a:lnTo>
                  <a:lnTo>
                    <a:pt x="14489" y="95911"/>
                  </a:lnTo>
                  <a:lnTo>
                    <a:pt x="27496" y="107608"/>
                  </a:lnTo>
                  <a:lnTo>
                    <a:pt x="46145" y="115536"/>
                  </a:lnTo>
                  <a:lnTo>
                    <a:pt x="96246" y="123746"/>
                  </a:lnTo>
                  <a:lnTo>
                    <a:pt x="156737" y="139672"/>
                  </a:lnTo>
                  <a:lnTo>
                    <a:pt x="187990" y="151198"/>
                  </a:lnTo>
                  <a:lnTo>
                    <a:pt x="204824" y="162596"/>
                  </a:lnTo>
                  <a:lnTo>
                    <a:pt x="216984" y="178580"/>
                  </a:lnTo>
                  <a:lnTo>
                    <a:pt x="221865" y="187756"/>
                  </a:lnTo>
                  <a:lnTo>
                    <a:pt x="224169" y="207310"/>
                  </a:lnTo>
                  <a:lnTo>
                    <a:pt x="223145" y="217437"/>
                  </a:lnTo>
                  <a:lnTo>
                    <a:pt x="212649" y="234929"/>
                  </a:lnTo>
                  <a:lnTo>
                    <a:pt x="196286" y="249333"/>
                  </a:lnTo>
                  <a:lnTo>
                    <a:pt x="165003" y="264018"/>
                  </a:lnTo>
                  <a:lnTo>
                    <a:pt x="106336" y="279461"/>
                  </a:lnTo>
                  <a:lnTo>
                    <a:pt x="43751" y="293776"/>
                  </a:lnTo>
                  <a:lnTo>
                    <a:pt x="0" y="300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9218" y="1338574"/>
              <a:ext cx="267341" cy="303299"/>
            </a:xfrm>
            <a:custGeom>
              <a:avLst/>
              <a:gdLst/>
              <a:ahLst/>
              <a:cxnLst/>
              <a:rect l="0" t="0" r="0" b="0"/>
              <a:pathLst>
                <a:path w="267341" h="303299">
                  <a:moveTo>
                    <a:pt x="183112" y="133573"/>
                  </a:moveTo>
                  <a:lnTo>
                    <a:pt x="165154" y="79698"/>
                  </a:lnTo>
                  <a:lnTo>
                    <a:pt x="147963" y="28125"/>
                  </a:lnTo>
                  <a:lnTo>
                    <a:pt x="134735" y="13398"/>
                  </a:lnTo>
                  <a:lnTo>
                    <a:pt x="126294" y="7832"/>
                  </a:lnTo>
                  <a:lnTo>
                    <a:pt x="92058" y="0"/>
                  </a:lnTo>
                  <a:lnTo>
                    <a:pt x="57867" y="3268"/>
                  </a:lnTo>
                  <a:lnTo>
                    <a:pt x="48143" y="9269"/>
                  </a:lnTo>
                  <a:lnTo>
                    <a:pt x="31099" y="28413"/>
                  </a:lnTo>
                  <a:lnTo>
                    <a:pt x="9499" y="80002"/>
                  </a:lnTo>
                  <a:lnTo>
                    <a:pt x="0" y="128358"/>
                  </a:lnTo>
                  <a:lnTo>
                    <a:pt x="3555" y="178561"/>
                  </a:lnTo>
                  <a:lnTo>
                    <a:pt x="18356" y="238039"/>
                  </a:lnTo>
                  <a:lnTo>
                    <a:pt x="36809" y="274490"/>
                  </a:lnTo>
                  <a:lnTo>
                    <a:pt x="51408" y="290959"/>
                  </a:lnTo>
                  <a:lnTo>
                    <a:pt x="69595" y="302178"/>
                  </a:lnTo>
                  <a:lnTo>
                    <a:pt x="79358" y="303298"/>
                  </a:lnTo>
                  <a:lnTo>
                    <a:pt x="99565" y="298303"/>
                  </a:lnTo>
                  <a:lnTo>
                    <a:pt x="117124" y="285165"/>
                  </a:lnTo>
                  <a:lnTo>
                    <a:pt x="140164" y="254918"/>
                  </a:lnTo>
                  <a:lnTo>
                    <a:pt x="158688" y="213200"/>
                  </a:lnTo>
                  <a:lnTo>
                    <a:pt x="175428" y="152291"/>
                  </a:lnTo>
                  <a:lnTo>
                    <a:pt x="186424" y="114942"/>
                  </a:lnTo>
                  <a:lnTo>
                    <a:pt x="188830" y="111794"/>
                  </a:lnTo>
                  <a:lnTo>
                    <a:pt x="190433" y="114374"/>
                  </a:lnTo>
                  <a:lnTo>
                    <a:pt x="196478" y="177698"/>
                  </a:lnTo>
                  <a:lnTo>
                    <a:pt x="208239" y="226647"/>
                  </a:lnTo>
                  <a:lnTo>
                    <a:pt x="223963" y="253827"/>
                  </a:lnTo>
                  <a:lnTo>
                    <a:pt x="239872" y="266178"/>
                  </a:lnTo>
                  <a:lnTo>
                    <a:pt x="267340" y="280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98143" y="1290144"/>
              <a:ext cx="242576" cy="350459"/>
            </a:xfrm>
            <a:custGeom>
              <a:avLst/>
              <a:gdLst/>
              <a:ahLst/>
              <a:cxnLst/>
              <a:rect l="0" t="0" r="0" b="0"/>
              <a:pathLst>
                <a:path w="242576" h="350459">
                  <a:moveTo>
                    <a:pt x="189514" y="13547"/>
                  </a:moveTo>
                  <a:lnTo>
                    <a:pt x="172746" y="2368"/>
                  </a:lnTo>
                  <a:lnTo>
                    <a:pt x="148916" y="0"/>
                  </a:lnTo>
                  <a:lnTo>
                    <a:pt x="121167" y="4016"/>
                  </a:lnTo>
                  <a:lnTo>
                    <a:pt x="86984" y="19432"/>
                  </a:lnTo>
                  <a:lnTo>
                    <a:pt x="61518" y="39987"/>
                  </a:lnTo>
                  <a:lnTo>
                    <a:pt x="40324" y="67784"/>
                  </a:lnTo>
                  <a:lnTo>
                    <a:pt x="30401" y="87955"/>
                  </a:lnTo>
                  <a:lnTo>
                    <a:pt x="28330" y="108618"/>
                  </a:lnTo>
                  <a:lnTo>
                    <a:pt x="32478" y="129500"/>
                  </a:lnTo>
                  <a:lnTo>
                    <a:pt x="42121" y="150479"/>
                  </a:lnTo>
                  <a:lnTo>
                    <a:pt x="60445" y="165263"/>
                  </a:lnTo>
                  <a:lnTo>
                    <a:pt x="84187" y="174563"/>
                  </a:lnTo>
                  <a:lnTo>
                    <a:pt x="145777" y="186612"/>
                  </a:lnTo>
                  <a:lnTo>
                    <a:pt x="208162" y="206324"/>
                  </a:lnTo>
                  <a:lnTo>
                    <a:pt x="219493" y="212255"/>
                  </a:lnTo>
                  <a:lnTo>
                    <a:pt x="235202" y="228203"/>
                  </a:lnTo>
                  <a:lnTo>
                    <a:pt x="241030" y="237370"/>
                  </a:lnTo>
                  <a:lnTo>
                    <a:pt x="242575" y="245820"/>
                  </a:lnTo>
                  <a:lnTo>
                    <a:pt x="241265" y="253793"/>
                  </a:lnTo>
                  <a:lnTo>
                    <a:pt x="233571" y="268892"/>
                  </a:lnTo>
                  <a:lnTo>
                    <a:pt x="214915" y="290546"/>
                  </a:lnTo>
                  <a:lnTo>
                    <a:pt x="162053" y="325859"/>
                  </a:lnTo>
                  <a:lnTo>
                    <a:pt x="108224" y="344386"/>
                  </a:lnTo>
                  <a:lnTo>
                    <a:pt x="52530" y="349259"/>
                  </a:lnTo>
                  <a:lnTo>
                    <a:pt x="0" y="350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066946" y="2082800"/>
            <a:ext cx="4915672" cy="1021265"/>
            <a:chOff x="2066946" y="2082800"/>
            <a:chExt cx="4915672" cy="1021265"/>
          </a:xfrm>
        </p:grpSpPr>
        <p:sp>
          <p:nvSpPr>
            <p:cNvPr id="23" name="Freeform 22"/>
            <p:cNvSpPr/>
            <p:nvPr/>
          </p:nvSpPr>
          <p:spPr>
            <a:xfrm>
              <a:off x="2066946" y="2266104"/>
              <a:ext cx="480151" cy="585896"/>
            </a:xfrm>
            <a:custGeom>
              <a:avLst/>
              <a:gdLst/>
              <a:ahLst/>
              <a:cxnLst/>
              <a:rect l="0" t="0" r="0" b="0"/>
              <a:pathLst>
                <a:path w="480151" h="585896">
                  <a:moveTo>
                    <a:pt x="425083" y="79908"/>
                  </a:moveTo>
                  <a:lnTo>
                    <a:pt x="407102" y="55861"/>
                  </a:lnTo>
                  <a:lnTo>
                    <a:pt x="355341" y="20315"/>
                  </a:lnTo>
                  <a:lnTo>
                    <a:pt x="293240" y="1759"/>
                  </a:lnTo>
                  <a:lnTo>
                    <a:pt x="230888" y="0"/>
                  </a:lnTo>
                  <a:lnTo>
                    <a:pt x="173169" y="14966"/>
                  </a:lnTo>
                  <a:lnTo>
                    <a:pt x="119858" y="39915"/>
                  </a:lnTo>
                  <a:lnTo>
                    <a:pt x="70247" y="70121"/>
                  </a:lnTo>
                  <a:lnTo>
                    <a:pt x="34068" y="108780"/>
                  </a:lnTo>
                  <a:lnTo>
                    <a:pt x="5599" y="172112"/>
                  </a:lnTo>
                  <a:lnTo>
                    <a:pt x="0" y="194587"/>
                  </a:lnTo>
                  <a:lnTo>
                    <a:pt x="1411" y="216274"/>
                  </a:lnTo>
                  <a:lnTo>
                    <a:pt x="12176" y="234492"/>
                  </a:lnTo>
                  <a:lnTo>
                    <a:pt x="19960" y="242625"/>
                  </a:lnTo>
                  <a:lnTo>
                    <a:pt x="44207" y="251662"/>
                  </a:lnTo>
                  <a:lnTo>
                    <a:pt x="107433" y="257464"/>
                  </a:lnTo>
                  <a:lnTo>
                    <a:pt x="158869" y="252880"/>
                  </a:lnTo>
                  <a:lnTo>
                    <a:pt x="221416" y="257661"/>
                  </a:lnTo>
                  <a:lnTo>
                    <a:pt x="271670" y="266586"/>
                  </a:lnTo>
                  <a:lnTo>
                    <a:pt x="323605" y="278979"/>
                  </a:lnTo>
                  <a:lnTo>
                    <a:pt x="374868" y="303839"/>
                  </a:lnTo>
                  <a:lnTo>
                    <a:pt x="431585" y="343680"/>
                  </a:lnTo>
                  <a:lnTo>
                    <a:pt x="443456" y="354022"/>
                  </a:lnTo>
                  <a:lnTo>
                    <a:pt x="459765" y="381111"/>
                  </a:lnTo>
                  <a:lnTo>
                    <a:pt x="479767" y="440572"/>
                  </a:lnTo>
                  <a:lnTo>
                    <a:pt x="480150" y="483259"/>
                  </a:lnTo>
                  <a:lnTo>
                    <a:pt x="461676" y="525543"/>
                  </a:lnTo>
                  <a:lnTo>
                    <a:pt x="440567" y="547419"/>
                  </a:lnTo>
                  <a:lnTo>
                    <a:pt x="383298" y="580528"/>
                  </a:lnTo>
                  <a:lnTo>
                    <a:pt x="353090" y="585895"/>
                  </a:lnTo>
                  <a:lnTo>
                    <a:pt x="303536" y="582340"/>
                  </a:lnTo>
                  <a:lnTo>
                    <a:pt x="247519" y="570758"/>
                  </a:lnTo>
                  <a:lnTo>
                    <a:pt x="193456" y="553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10277" y="2598696"/>
              <a:ext cx="158329" cy="235727"/>
            </a:xfrm>
            <a:custGeom>
              <a:avLst/>
              <a:gdLst/>
              <a:ahLst/>
              <a:cxnLst/>
              <a:rect l="0" t="0" r="0" b="0"/>
              <a:pathLst>
                <a:path w="158329" h="235727">
                  <a:moveTo>
                    <a:pt x="18623" y="52642"/>
                  </a:moveTo>
                  <a:lnTo>
                    <a:pt x="3968" y="107783"/>
                  </a:lnTo>
                  <a:lnTo>
                    <a:pt x="0" y="163577"/>
                  </a:lnTo>
                  <a:lnTo>
                    <a:pt x="7516" y="198596"/>
                  </a:lnTo>
                  <a:lnTo>
                    <a:pt x="17976" y="220456"/>
                  </a:lnTo>
                  <a:lnTo>
                    <a:pt x="26380" y="227689"/>
                  </a:lnTo>
                  <a:lnTo>
                    <a:pt x="48197" y="235726"/>
                  </a:lnTo>
                  <a:lnTo>
                    <a:pt x="70371" y="233059"/>
                  </a:lnTo>
                  <a:lnTo>
                    <a:pt x="90755" y="224074"/>
                  </a:lnTo>
                  <a:lnTo>
                    <a:pt x="115384" y="204693"/>
                  </a:lnTo>
                  <a:lnTo>
                    <a:pt x="136330" y="176073"/>
                  </a:lnTo>
                  <a:lnTo>
                    <a:pt x="158328" y="117048"/>
                  </a:lnTo>
                  <a:lnTo>
                    <a:pt x="158153" y="79004"/>
                  </a:lnTo>
                  <a:lnTo>
                    <a:pt x="147510" y="24875"/>
                  </a:lnTo>
                  <a:lnTo>
                    <a:pt x="1449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81583" y="2367069"/>
              <a:ext cx="207649" cy="439285"/>
            </a:xfrm>
            <a:custGeom>
              <a:avLst/>
              <a:gdLst/>
              <a:ahLst/>
              <a:cxnLst/>
              <a:rect l="0" t="0" r="0" b="0"/>
              <a:pathLst>
                <a:path w="207649" h="4392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21550"/>
                  </a:lnTo>
                  <a:lnTo>
                    <a:pt x="0" y="281284"/>
                  </a:lnTo>
                  <a:lnTo>
                    <a:pt x="0" y="336027"/>
                  </a:lnTo>
                  <a:lnTo>
                    <a:pt x="0" y="386173"/>
                  </a:lnTo>
                  <a:lnTo>
                    <a:pt x="0" y="406769"/>
                  </a:lnTo>
                  <a:lnTo>
                    <a:pt x="5589" y="370389"/>
                  </a:lnTo>
                  <a:lnTo>
                    <a:pt x="24451" y="316104"/>
                  </a:lnTo>
                  <a:lnTo>
                    <a:pt x="49804" y="279379"/>
                  </a:lnTo>
                  <a:lnTo>
                    <a:pt x="69708" y="267278"/>
                  </a:lnTo>
                  <a:lnTo>
                    <a:pt x="81567" y="262413"/>
                  </a:lnTo>
                  <a:lnTo>
                    <a:pt x="107222" y="260128"/>
                  </a:lnTo>
                  <a:lnTo>
                    <a:pt x="156231" y="268192"/>
                  </a:lnTo>
                  <a:lnTo>
                    <a:pt x="175111" y="280634"/>
                  </a:lnTo>
                  <a:lnTo>
                    <a:pt x="190131" y="297861"/>
                  </a:lnTo>
                  <a:lnTo>
                    <a:pt x="200706" y="317216"/>
                  </a:lnTo>
                  <a:lnTo>
                    <a:pt x="207648" y="353433"/>
                  </a:lnTo>
                  <a:lnTo>
                    <a:pt x="203032" y="377010"/>
                  </a:lnTo>
                  <a:lnTo>
                    <a:pt x="192012" y="398017"/>
                  </a:lnTo>
                  <a:lnTo>
                    <a:pt x="175416" y="415153"/>
                  </a:lnTo>
                  <a:lnTo>
                    <a:pt x="140753" y="432364"/>
                  </a:lnTo>
                  <a:lnTo>
                    <a:pt x="95257" y="439284"/>
                  </a:lnTo>
                  <a:lnTo>
                    <a:pt x="55911" y="435744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60568" y="2756623"/>
              <a:ext cx="162321" cy="347442"/>
            </a:xfrm>
            <a:custGeom>
              <a:avLst/>
              <a:gdLst/>
              <a:ahLst/>
              <a:cxnLst/>
              <a:rect l="0" t="0" r="0" b="0"/>
              <a:pathLst>
                <a:path w="162321" h="347442">
                  <a:moveTo>
                    <a:pt x="136870" y="0"/>
                  </a:moveTo>
                  <a:lnTo>
                    <a:pt x="142459" y="62093"/>
                  </a:lnTo>
                  <a:lnTo>
                    <a:pt x="152489" y="119544"/>
                  </a:lnTo>
                  <a:lnTo>
                    <a:pt x="151870" y="173353"/>
                  </a:lnTo>
                  <a:lnTo>
                    <a:pt x="162320" y="228435"/>
                  </a:lnTo>
                  <a:lnTo>
                    <a:pt x="161049" y="262267"/>
                  </a:lnTo>
                  <a:lnTo>
                    <a:pt x="153075" y="280730"/>
                  </a:lnTo>
                  <a:lnTo>
                    <a:pt x="147674" y="288929"/>
                  </a:lnTo>
                  <a:lnTo>
                    <a:pt x="129194" y="301158"/>
                  </a:lnTo>
                  <a:lnTo>
                    <a:pt x="74075" y="322325"/>
                  </a:lnTo>
                  <a:lnTo>
                    <a:pt x="14071" y="34271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97438" y="25881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77531" y="2582350"/>
              <a:ext cx="183121" cy="232182"/>
            </a:xfrm>
            <a:custGeom>
              <a:avLst/>
              <a:gdLst/>
              <a:ahLst/>
              <a:cxnLst/>
              <a:rect l="0" t="0" r="0" b="0"/>
              <a:pathLst>
                <a:path w="183121" h="232182">
                  <a:moveTo>
                    <a:pt x="14664" y="111102"/>
                  </a:moveTo>
                  <a:lnTo>
                    <a:pt x="52142" y="119436"/>
                  </a:lnTo>
                  <a:lnTo>
                    <a:pt x="75774" y="118315"/>
                  </a:lnTo>
                  <a:lnTo>
                    <a:pt x="107640" y="104531"/>
                  </a:lnTo>
                  <a:lnTo>
                    <a:pt x="124617" y="92194"/>
                  </a:lnTo>
                  <a:lnTo>
                    <a:pt x="141739" y="66505"/>
                  </a:lnTo>
                  <a:lnTo>
                    <a:pt x="142664" y="56804"/>
                  </a:lnTo>
                  <a:lnTo>
                    <a:pt x="137453" y="36667"/>
                  </a:lnTo>
                  <a:lnTo>
                    <a:pt x="121366" y="11188"/>
                  </a:lnTo>
                  <a:lnTo>
                    <a:pt x="102251" y="2355"/>
                  </a:lnTo>
                  <a:lnTo>
                    <a:pt x="90603" y="0"/>
                  </a:lnTo>
                  <a:lnTo>
                    <a:pt x="68301" y="3622"/>
                  </a:lnTo>
                  <a:lnTo>
                    <a:pt x="39135" y="18815"/>
                  </a:lnTo>
                  <a:lnTo>
                    <a:pt x="24370" y="32651"/>
                  </a:lnTo>
                  <a:lnTo>
                    <a:pt x="9481" y="61341"/>
                  </a:lnTo>
                  <a:lnTo>
                    <a:pt x="0" y="98958"/>
                  </a:lnTo>
                  <a:lnTo>
                    <a:pt x="6091" y="150471"/>
                  </a:lnTo>
                  <a:lnTo>
                    <a:pt x="18363" y="183988"/>
                  </a:lnTo>
                  <a:lnTo>
                    <a:pt x="43470" y="221166"/>
                  </a:lnTo>
                  <a:lnTo>
                    <a:pt x="66461" y="230209"/>
                  </a:lnTo>
                  <a:lnTo>
                    <a:pt x="112289" y="232181"/>
                  </a:lnTo>
                  <a:lnTo>
                    <a:pt x="153554" y="225356"/>
                  </a:lnTo>
                  <a:lnTo>
                    <a:pt x="183120" y="216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18348" y="2559509"/>
              <a:ext cx="216045" cy="204420"/>
            </a:xfrm>
            <a:custGeom>
              <a:avLst/>
              <a:gdLst/>
              <a:ahLst/>
              <a:cxnLst/>
              <a:rect l="0" t="0" r="0" b="0"/>
              <a:pathLst>
                <a:path w="216045" h="204420">
                  <a:moveTo>
                    <a:pt x="131816" y="18130"/>
                  </a:moveTo>
                  <a:lnTo>
                    <a:pt x="120638" y="6951"/>
                  </a:lnTo>
                  <a:lnTo>
                    <a:pt x="102671" y="1463"/>
                  </a:lnTo>
                  <a:lnTo>
                    <a:pt x="91329" y="0"/>
                  </a:lnTo>
                  <a:lnTo>
                    <a:pt x="69368" y="4613"/>
                  </a:lnTo>
                  <a:lnTo>
                    <a:pt x="49079" y="15632"/>
                  </a:lnTo>
                  <a:lnTo>
                    <a:pt x="9642" y="61301"/>
                  </a:lnTo>
                  <a:lnTo>
                    <a:pt x="1477" y="88010"/>
                  </a:lnTo>
                  <a:lnTo>
                    <a:pt x="0" y="132812"/>
                  </a:lnTo>
                  <a:lnTo>
                    <a:pt x="5381" y="159177"/>
                  </a:lnTo>
                  <a:lnTo>
                    <a:pt x="15571" y="178693"/>
                  </a:lnTo>
                  <a:lnTo>
                    <a:pt x="31019" y="192047"/>
                  </a:lnTo>
                  <a:lnTo>
                    <a:pt x="50752" y="200711"/>
                  </a:lnTo>
                  <a:lnTo>
                    <a:pt x="87000" y="204419"/>
                  </a:lnTo>
                  <a:lnTo>
                    <a:pt x="120487" y="197459"/>
                  </a:lnTo>
                  <a:lnTo>
                    <a:pt x="183218" y="161433"/>
                  </a:lnTo>
                  <a:lnTo>
                    <a:pt x="216044" y="133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87035" y="2293370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9552" y="227963"/>
                  </a:lnTo>
                  <a:lnTo>
                    <a:pt x="13455" y="281119"/>
                  </a:lnTo>
                  <a:lnTo>
                    <a:pt x="21225" y="343732"/>
                  </a:lnTo>
                  <a:lnTo>
                    <a:pt x="29990" y="405183"/>
                  </a:lnTo>
                  <a:lnTo>
                    <a:pt x="31375" y="461513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18579" y="2441459"/>
              <a:ext cx="326384" cy="30896"/>
            </a:xfrm>
            <a:custGeom>
              <a:avLst/>
              <a:gdLst/>
              <a:ahLst/>
              <a:cxnLst/>
              <a:rect l="0" t="0" r="0" b="0"/>
              <a:pathLst>
                <a:path w="326384" h="30896">
                  <a:moveTo>
                    <a:pt x="326383" y="30895"/>
                  </a:moveTo>
                  <a:lnTo>
                    <a:pt x="267766" y="7176"/>
                  </a:lnTo>
                  <a:lnTo>
                    <a:pt x="216208" y="1640"/>
                  </a:lnTo>
                  <a:lnTo>
                    <a:pt x="156478" y="0"/>
                  </a:lnTo>
                  <a:lnTo>
                    <a:pt x="99916" y="5103"/>
                  </a:lnTo>
                  <a:lnTo>
                    <a:pt x="45212" y="17308"/>
                  </a:lnTo>
                  <a:lnTo>
                    <a:pt x="0" y="30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25500" y="2222667"/>
              <a:ext cx="251173" cy="536329"/>
            </a:xfrm>
            <a:custGeom>
              <a:avLst/>
              <a:gdLst/>
              <a:ahLst/>
              <a:cxnLst/>
              <a:rect l="0" t="0" r="0" b="0"/>
              <a:pathLst>
                <a:path w="251173" h="536329">
                  <a:moveTo>
                    <a:pt x="251172" y="112816"/>
                  </a:moveTo>
                  <a:lnTo>
                    <a:pt x="248832" y="79195"/>
                  </a:lnTo>
                  <a:lnTo>
                    <a:pt x="239993" y="54200"/>
                  </a:lnTo>
                  <a:lnTo>
                    <a:pt x="225147" y="33732"/>
                  </a:lnTo>
                  <a:lnTo>
                    <a:pt x="206850" y="18006"/>
                  </a:lnTo>
                  <a:lnTo>
                    <a:pt x="187019" y="7118"/>
                  </a:lnTo>
                  <a:lnTo>
                    <a:pt x="144946" y="0"/>
                  </a:lnTo>
                  <a:lnTo>
                    <a:pt x="118562" y="4574"/>
                  </a:lnTo>
                  <a:lnTo>
                    <a:pt x="87098" y="20303"/>
                  </a:lnTo>
                  <a:lnTo>
                    <a:pt x="70625" y="35435"/>
                  </a:lnTo>
                  <a:lnTo>
                    <a:pt x="33839" y="96633"/>
                  </a:lnTo>
                  <a:lnTo>
                    <a:pt x="9974" y="154186"/>
                  </a:lnTo>
                  <a:lnTo>
                    <a:pt x="3593" y="179166"/>
                  </a:lnTo>
                  <a:lnTo>
                    <a:pt x="0" y="232691"/>
                  </a:lnTo>
                  <a:lnTo>
                    <a:pt x="106" y="289495"/>
                  </a:lnTo>
                  <a:lnTo>
                    <a:pt x="10029" y="348147"/>
                  </a:lnTo>
                  <a:lnTo>
                    <a:pt x="23254" y="404187"/>
                  </a:lnTo>
                  <a:lnTo>
                    <a:pt x="45537" y="456287"/>
                  </a:lnTo>
                  <a:lnTo>
                    <a:pt x="84983" y="512376"/>
                  </a:lnTo>
                  <a:lnTo>
                    <a:pt x="107900" y="527485"/>
                  </a:lnTo>
                  <a:lnTo>
                    <a:pt x="120562" y="533151"/>
                  </a:lnTo>
                  <a:lnTo>
                    <a:pt x="147109" y="536328"/>
                  </a:lnTo>
                  <a:lnTo>
                    <a:pt x="207870" y="528836"/>
                  </a:lnTo>
                  <a:lnTo>
                    <a:pt x="251172" y="512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00045" y="2546053"/>
              <a:ext cx="173924" cy="237779"/>
            </a:xfrm>
            <a:custGeom>
              <a:avLst/>
              <a:gdLst/>
              <a:ahLst/>
              <a:cxnLst/>
              <a:rect l="0" t="0" r="0" b="0"/>
              <a:pathLst>
                <a:path w="173924" h="237779">
                  <a:moveTo>
                    <a:pt x="124026" y="31586"/>
                  </a:moveTo>
                  <a:lnTo>
                    <a:pt x="118437" y="14818"/>
                  </a:lnTo>
                  <a:lnTo>
                    <a:pt x="112111" y="9879"/>
                  </a:lnTo>
                  <a:lnTo>
                    <a:pt x="92604" y="4391"/>
                  </a:lnTo>
                  <a:lnTo>
                    <a:pt x="71456" y="8191"/>
                  </a:lnTo>
                  <a:lnTo>
                    <a:pt x="51528" y="18848"/>
                  </a:lnTo>
                  <a:lnTo>
                    <a:pt x="28326" y="44580"/>
                  </a:lnTo>
                  <a:lnTo>
                    <a:pt x="5503" y="95081"/>
                  </a:lnTo>
                  <a:lnTo>
                    <a:pt x="0" y="132028"/>
                  </a:lnTo>
                  <a:lnTo>
                    <a:pt x="6547" y="178028"/>
                  </a:lnTo>
                  <a:lnTo>
                    <a:pt x="12542" y="199617"/>
                  </a:lnTo>
                  <a:lnTo>
                    <a:pt x="25344" y="217790"/>
                  </a:lnTo>
                  <a:lnTo>
                    <a:pt x="33671" y="225912"/>
                  </a:lnTo>
                  <a:lnTo>
                    <a:pt x="55402" y="234937"/>
                  </a:lnTo>
                  <a:lnTo>
                    <a:pt x="80658" y="237778"/>
                  </a:lnTo>
                  <a:lnTo>
                    <a:pt x="107481" y="235141"/>
                  </a:lnTo>
                  <a:lnTo>
                    <a:pt x="128761" y="226950"/>
                  </a:lnTo>
                  <a:lnTo>
                    <a:pt x="137711" y="221490"/>
                  </a:lnTo>
                  <a:lnTo>
                    <a:pt x="150775" y="202945"/>
                  </a:lnTo>
                  <a:lnTo>
                    <a:pt x="168694" y="152912"/>
                  </a:lnTo>
                  <a:lnTo>
                    <a:pt x="173923" y="99139"/>
                  </a:lnTo>
                  <a:lnTo>
                    <a:pt x="161806" y="42692"/>
                  </a:lnTo>
                  <a:lnTo>
                    <a:pt x="1345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29355" y="2543643"/>
              <a:ext cx="305328" cy="212355"/>
            </a:xfrm>
            <a:custGeom>
              <a:avLst/>
              <a:gdLst/>
              <a:ahLst/>
              <a:cxnLst/>
              <a:rect l="0" t="0" r="0" b="0"/>
              <a:pathLst>
                <a:path w="305328" h="212355">
                  <a:moveTo>
                    <a:pt x="0" y="76110"/>
                  </a:moveTo>
                  <a:lnTo>
                    <a:pt x="17959" y="138390"/>
                  </a:lnTo>
                  <a:lnTo>
                    <a:pt x="28548" y="192441"/>
                  </a:lnTo>
                  <a:lnTo>
                    <a:pt x="29066" y="212040"/>
                  </a:lnTo>
                  <a:lnTo>
                    <a:pt x="27566" y="212354"/>
                  </a:lnTo>
                  <a:lnTo>
                    <a:pt x="22781" y="202173"/>
                  </a:lnTo>
                  <a:lnTo>
                    <a:pt x="13296" y="157510"/>
                  </a:lnTo>
                  <a:lnTo>
                    <a:pt x="14469" y="117386"/>
                  </a:lnTo>
                  <a:lnTo>
                    <a:pt x="25345" y="67496"/>
                  </a:lnTo>
                  <a:lnTo>
                    <a:pt x="40915" y="40152"/>
                  </a:lnTo>
                  <a:lnTo>
                    <a:pt x="48334" y="35760"/>
                  </a:lnTo>
                  <a:lnTo>
                    <a:pt x="65936" y="34001"/>
                  </a:lnTo>
                  <a:lnTo>
                    <a:pt x="74373" y="38678"/>
                  </a:lnTo>
                  <a:lnTo>
                    <a:pt x="97426" y="67619"/>
                  </a:lnTo>
                  <a:lnTo>
                    <a:pt x="127662" y="127403"/>
                  </a:lnTo>
                  <a:lnTo>
                    <a:pt x="130732" y="130193"/>
                  </a:lnTo>
                  <a:lnTo>
                    <a:pt x="132778" y="127373"/>
                  </a:lnTo>
                  <a:lnTo>
                    <a:pt x="147965" y="66731"/>
                  </a:lnTo>
                  <a:lnTo>
                    <a:pt x="161549" y="23695"/>
                  </a:lnTo>
                  <a:lnTo>
                    <a:pt x="174745" y="8751"/>
                  </a:lnTo>
                  <a:lnTo>
                    <a:pt x="183178" y="3128"/>
                  </a:lnTo>
                  <a:lnTo>
                    <a:pt x="201905" y="0"/>
                  </a:lnTo>
                  <a:lnTo>
                    <a:pt x="211813" y="803"/>
                  </a:lnTo>
                  <a:lnTo>
                    <a:pt x="232180" y="11055"/>
                  </a:lnTo>
                  <a:lnTo>
                    <a:pt x="242524" y="18702"/>
                  </a:lnTo>
                  <a:lnTo>
                    <a:pt x="257138" y="39677"/>
                  </a:lnTo>
                  <a:lnTo>
                    <a:pt x="279961" y="96529"/>
                  </a:lnTo>
                  <a:lnTo>
                    <a:pt x="294640" y="136035"/>
                  </a:lnTo>
                  <a:lnTo>
                    <a:pt x="305327" y="160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22613" y="2467791"/>
              <a:ext cx="172532" cy="487184"/>
            </a:xfrm>
            <a:custGeom>
              <a:avLst/>
              <a:gdLst/>
              <a:ahLst/>
              <a:cxnLst/>
              <a:rect l="0" t="0" r="0" b="0"/>
              <a:pathLst>
                <a:path w="172532" h="487184">
                  <a:moveTo>
                    <a:pt x="6826" y="183547"/>
                  </a:moveTo>
                  <a:lnTo>
                    <a:pt x="18279" y="240811"/>
                  </a:lnTo>
                  <a:lnTo>
                    <a:pt x="25986" y="301704"/>
                  </a:lnTo>
                  <a:lnTo>
                    <a:pt x="35914" y="353896"/>
                  </a:lnTo>
                  <a:lnTo>
                    <a:pt x="45730" y="407156"/>
                  </a:lnTo>
                  <a:lnTo>
                    <a:pt x="56048" y="458162"/>
                  </a:lnTo>
                  <a:lnTo>
                    <a:pt x="64174" y="487183"/>
                  </a:lnTo>
                  <a:lnTo>
                    <a:pt x="60319" y="434435"/>
                  </a:lnTo>
                  <a:lnTo>
                    <a:pt x="48128" y="371091"/>
                  </a:lnTo>
                  <a:lnTo>
                    <a:pt x="38171" y="321004"/>
                  </a:lnTo>
                  <a:lnTo>
                    <a:pt x="27812" y="266779"/>
                  </a:lnTo>
                  <a:lnTo>
                    <a:pt x="13831" y="217016"/>
                  </a:lnTo>
                  <a:lnTo>
                    <a:pt x="8901" y="167338"/>
                  </a:lnTo>
                  <a:lnTo>
                    <a:pt x="0" y="111715"/>
                  </a:lnTo>
                  <a:lnTo>
                    <a:pt x="148" y="60001"/>
                  </a:lnTo>
                  <a:lnTo>
                    <a:pt x="11096" y="15644"/>
                  </a:lnTo>
                  <a:lnTo>
                    <a:pt x="17862" y="8441"/>
                  </a:lnTo>
                  <a:lnTo>
                    <a:pt x="37857" y="437"/>
                  </a:lnTo>
                  <a:lnTo>
                    <a:pt x="59222" y="0"/>
                  </a:lnTo>
                  <a:lnTo>
                    <a:pt x="80416" y="4875"/>
                  </a:lnTo>
                  <a:lnTo>
                    <a:pt x="101534" y="14840"/>
                  </a:lnTo>
                  <a:lnTo>
                    <a:pt x="127564" y="39194"/>
                  </a:lnTo>
                  <a:lnTo>
                    <a:pt x="161358" y="97525"/>
                  </a:lnTo>
                  <a:lnTo>
                    <a:pt x="169093" y="120749"/>
                  </a:lnTo>
                  <a:lnTo>
                    <a:pt x="172531" y="146668"/>
                  </a:lnTo>
                  <a:lnTo>
                    <a:pt x="167820" y="167547"/>
                  </a:lnTo>
                  <a:lnTo>
                    <a:pt x="163288" y="176390"/>
                  </a:lnTo>
                  <a:lnTo>
                    <a:pt x="145775" y="192455"/>
                  </a:lnTo>
                  <a:lnTo>
                    <a:pt x="122394" y="205054"/>
                  </a:lnTo>
                  <a:lnTo>
                    <a:pt x="59468" y="215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61065" y="2167027"/>
              <a:ext cx="73701" cy="484312"/>
            </a:xfrm>
            <a:custGeom>
              <a:avLst/>
              <a:gdLst/>
              <a:ahLst/>
              <a:cxnLst/>
              <a:rect l="0" t="0" r="0" b="0"/>
              <a:pathLst>
                <a:path w="73701" h="484312">
                  <a:moveTo>
                    <a:pt x="0" y="0"/>
                  </a:moveTo>
                  <a:lnTo>
                    <a:pt x="0" y="52051"/>
                  </a:lnTo>
                  <a:lnTo>
                    <a:pt x="3120" y="101990"/>
                  </a:lnTo>
                  <a:lnTo>
                    <a:pt x="8334" y="149543"/>
                  </a:lnTo>
                  <a:lnTo>
                    <a:pt x="15685" y="212424"/>
                  </a:lnTo>
                  <a:lnTo>
                    <a:pt x="28402" y="271074"/>
                  </a:lnTo>
                  <a:lnTo>
                    <a:pt x="38701" y="319484"/>
                  </a:lnTo>
                  <a:lnTo>
                    <a:pt x="52662" y="375237"/>
                  </a:lnTo>
                  <a:lnTo>
                    <a:pt x="66685" y="431570"/>
                  </a:lnTo>
                  <a:lnTo>
                    <a:pt x="7370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97936" y="2417373"/>
              <a:ext cx="178986" cy="241602"/>
            </a:xfrm>
            <a:custGeom>
              <a:avLst/>
              <a:gdLst/>
              <a:ahLst/>
              <a:cxnLst/>
              <a:rect l="0" t="0" r="0" b="0"/>
              <a:pathLst>
                <a:path w="178986" h="241602">
                  <a:moveTo>
                    <a:pt x="0" y="97095"/>
                  </a:moveTo>
                  <a:lnTo>
                    <a:pt x="33622" y="94755"/>
                  </a:lnTo>
                  <a:lnTo>
                    <a:pt x="69494" y="80284"/>
                  </a:lnTo>
                  <a:lnTo>
                    <a:pt x="111287" y="47597"/>
                  </a:lnTo>
                  <a:lnTo>
                    <a:pt x="115136" y="39530"/>
                  </a:lnTo>
                  <a:lnTo>
                    <a:pt x="116292" y="21208"/>
                  </a:lnTo>
                  <a:lnTo>
                    <a:pt x="112623" y="13748"/>
                  </a:lnTo>
                  <a:lnTo>
                    <a:pt x="99188" y="2340"/>
                  </a:lnTo>
                  <a:lnTo>
                    <a:pt x="90691" y="0"/>
                  </a:lnTo>
                  <a:lnTo>
                    <a:pt x="71893" y="519"/>
                  </a:lnTo>
                  <a:lnTo>
                    <a:pt x="54959" y="10889"/>
                  </a:lnTo>
                  <a:lnTo>
                    <a:pt x="40804" y="27196"/>
                  </a:lnTo>
                  <a:lnTo>
                    <a:pt x="22184" y="69380"/>
                  </a:lnTo>
                  <a:lnTo>
                    <a:pt x="16879" y="95305"/>
                  </a:lnTo>
                  <a:lnTo>
                    <a:pt x="23005" y="146958"/>
                  </a:lnTo>
                  <a:lnTo>
                    <a:pt x="35282" y="180499"/>
                  </a:lnTo>
                  <a:lnTo>
                    <a:pt x="60392" y="217685"/>
                  </a:lnTo>
                  <a:lnTo>
                    <a:pt x="86524" y="234731"/>
                  </a:lnTo>
                  <a:lnTo>
                    <a:pt x="122083" y="241601"/>
                  </a:lnTo>
                  <a:lnTo>
                    <a:pt x="145506" y="236969"/>
                  </a:lnTo>
                  <a:lnTo>
                    <a:pt x="178985" y="223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29563" y="2366976"/>
              <a:ext cx="442198" cy="271725"/>
            </a:xfrm>
            <a:custGeom>
              <a:avLst/>
              <a:gdLst/>
              <a:ahLst/>
              <a:cxnLst/>
              <a:rect l="0" t="0" r="0" b="0"/>
              <a:pathLst>
                <a:path w="442198" h="271725">
                  <a:moveTo>
                    <a:pt x="0" y="136963"/>
                  </a:moveTo>
                  <a:lnTo>
                    <a:pt x="19128" y="199244"/>
                  </a:lnTo>
                  <a:lnTo>
                    <a:pt x="40000" y="253294"/>
                  </a:lnTo>
                  <a:lnTo>
                    <a:pt x="44214" y="267160"/>
                  </a:lnTo>
                  <a:lnTo>
                    <a:pt x="47024" y="271724"/>
                  </a:lnTo>
                  <a:lnTo>
                    <a:pt x="48897" y="270088"/>
                  </a:lnTo>
                  <a:lnTo>
                    <a:pt x="51902" y="233839"/>
                  </a:lnTo>
                  <a:lnTo>
                    <a:pt x="45260" y="174383"/>
                  </a:lnTo>
                  <a:lnTo>
                    <a:pt x="42735" y="116366"/>
                  </a:lnTo>
                  <a:lnTo>
                    <a:pt x="42528" y="102175"/>
                  </a:lnTo>
                  <a:lnTo>
                    <a:pt x="47070" y="93884"/>
                  </a:lnTo>
                  <a:lnTo>
                    <a:pt x="54777" y="89526"/>
                  </a:lnTo>
                  <a:lnTo>
                    <a:pt x="64593" y="87791"/>
                  </a:lnTo>
                  <a:lnTo>
                    <a:pt x="73478" y="90144"/>
                  </a:lnTo>
                  <a:lnTo>
                    <a:pt x="89588" y="102117"/>
                  </a:lnTo>
                  <a:lnTo>
                    <a:pt x="133215" y="158658"/>
                  </a:lnTo>
                  <a:lnTo>
                    <a:pt x="139113" y="161955"/>
                  </a:lnTo>
                  <a:lnTo>
                    <a:pt x="144215" y="160643"/>
                  </a:lnTo>
                  <a:lnTo>
                    <a:pt x="148786" y="156259"/>
                  </a:lnTo>
                  <a:lnTo>
                    <a:pt x="153864" y="138910"/>
                  </a:lnTo>
                  <a:lnTo>
                    <a:pt x="159732" y="77342"/>
                  </a:lnTo>
                  <a:lnTo>
                    <a:pt x="168868" y="54313"/>
                  </a:lnTo>
                  <a:lnTo>
                    <a:pt x="175750" y="50278"/>
                  </a:lnTo>
                  <a:lnTo>
                    <a:pt x="183847" y="51097"/>
                  </a:lnTo>
                  <a:lnTo>
                    <a:pt x="192755" y="55152"/>
                  </a:lnTo>
                  <a:lnTo>
                    <a:pt x="208891" y="72137"/>
                  </a:lnTo>
                  <a:lnTo>
                    <a:pt x="244274" y="133452"/>
                  </a:lnTo>
                  <a:lnTo>
                    <a:pt x="265364" y="184623"/>
                  </a:lnTo>
                  <a:lnTo>
                    <a:pt x="286124" y="239184"/>
                  </a:lnTo>
                  <a:lnTo>
                    <a:pt x="290185" y="242545"/>
                  </a:lnTo>
                  <a:lnTo>
                    <a:pt x="294062" y="240107"/>
                  </a:lnTo>
                  <a:lnTo>
                    <a:pt x="305109" y="214318"/>
                  </a:lnTo>
                  <a:lnTo>
                    <a:pt x="324910" y="169271"/>
                  </a:lnTo>
                  <a:lnTo>
                    <a:pt x="340937" y="154052"/>
                  </a:lnTo>
                  <a:lnTo>
                    <a:pt x="397317" y="123891"/>
                  </a:lnTo>
                  <a:lnTo>
                    <a:pt x="427612" y="97856"/>
                  </a:lnTo>
                  <a:lnTo>
                    <a:pt x="431304" y="88665"/>
                  </a:lnTo>
                  <a:lnTo>
                    <a:pt x="432286" y="65975"/>
                  </a:lnTo>
                  <a:lnTo>
                    <a:pt x="426262" y="32481"/>
                  </a:lnTo>
                  <a:lnTo>
                    <a:pt x="414058" y="14098"/>
                  </a:lnTo>
                  <a:lnTo>
                    <a:pt x="405890" y="5920"/>
                  </a:lnTo>
                  <a:lnTo>
                    <a:pt x="395765" y="1638"/>
                  </a:lnTo>
                  <a:lnTo>
                    <a:pt x="372038" y="0"/>
                  </a:lnTo>
                  <a:lnTo>
                    <a:pt x="352133" y="6290"/>
                  </a:lnTo>
                  <a:lnTo>
                    <a:pt x="343550" y="11244"/>
                  </a:lnTo>
                  <a:lnTo>
                    <a:pt x="330893" y="26106"/>
                  </a:lnTo>
                  <a:lnTo>
                    <a:pt x="313236" y="64243"/>
                  </a:lnTo>
                  <a:lnTo>
                    <a:pt x="307670" y="100728"/>
                  </a:lnTo>
                  <a:lnTo>
                    <a:pt x="317199" y="141175"/>
                  </a:lnTo>
                  <a:lnTo>
                    <a:pt x="348080" y="199303"/>
                  </a:lnTo>
                  <a:lnTo>
                    <a:pt x="362932" y="219652"/>
                  </a:lnTo>
                  <a:lnTo>
                    <a:pt x="381232" y="236495"/>
                  </a:lnTo>
                  <a:lnTo>
                    <a:pt x="404183" y="245540"/>
                  </a:lnTo>
                  <a:lnTo>
                    <a:pt x="442197" y="252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24403" y="2389598"/>
              <a:ext cx="200043" cy="272270"/>
            </a:xfrm>
            <a:custGeom>
              <a:avLst/>
              <a:gdLst/>
              <a:ahLst/>
              <a:cxnLst/>
              <a:rect l="0" t="0" r="0" b="0"/>
              <a:pathLst>
                <a:path w="200043" h="272270">
                  <a:moveTo>
                    <a:pt x="0" y="51171"/>
                  </a:moveTo>
                  <a:lnTo>
                    <a:pt x="3119" y="105315"/>
                  </a:lnTo>
                  <a:lnTo>
                    <a:pt x="14654" y="160262"/>
                  </a:lnTo>
                  <a:lnTo>
                    <a:pt x="24749" y="196578"/>
                  </a:lnTo>
                  <a:lnTo>
                    <a:pt x="27027" y="199581"/>
                  </a:lnTo>
                  <a:lnTo>
                    <a:pt x="28547" y="196904"/>
                  </a:lnTo>
                  <a:lnTo>
                    <a:pt x="30985" y="158986"/>
                  </a:lnTo>
                  <a:lnTo>
                    <a:pt x="24231" y="106436"/>
                  </a:lnTo>
                  <a:lnTo>
                    <a:pt x="24804" y="54115"/>
                  </a:lnTo>
                  <a:lnTo>
                    <a:pt x="35835" y="9638"/>
                  </a:lnTo>
                  <a:lnTo>
                    <a:pt x="42607" y="3595"/>
                  </a:lnTo>
                  <a:lnTo>
                    <a:pt x="51801" y="736"/>
                  </a:lnTo>
                  <a:lnTo>
                    <a:pt x="62610" y="0"/>
                  </a:lnTo>
                  <a:lnTo>
                    <a:pt x="72156" y="3019"/>
                  </a:lnTo>
                  <a:lnTo>
                    <a:pt x="111638" y="37031"/>
                  </a:lnTo>
                  <a:lnTo>
                    <a:pt x="144192" y="100333"/>
                  </a:lnTo>
                  <a:lnTo>
                    <a:pt x="160803" y="156418"/>
                  </a:lnTo>
                  <a:lnTo>
                    <a:pt x="182585" y="215416"/>
                  </a:lnTo>
                  <a:lnTo>
                    <a:pt x="200042" y="272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34973" y="2082800"/>
              <a:ext cx="84228" cy="547482"/>
            </a:xfrm>
            <a:custGeom>
              <a:avLst/>
              <a:gdLst/>
              <a:ahLst/>
              <a:cxnLst/>
              <a:rect l="0" t="0" r="0" b="0"/>
              <a:pathLst>
                <a:path w="84228" h="547482">
                  <a:moveTo>
                    <a:pt x="0" y="0"/>
                  </a:moveTo>
                  <a:lnTo>
                    <a:pt x="3119" y="62477"/>
                  </a:lnTo>
                  <a:lnTo>
                    <a:pt x="9064" y="119186"/>
                  </a:lnTo>
                  <a:lnTo>
                    <a:pt x="15684" y="166985"/>
                  </a:lnTo>
                  <a:lnTo>
                    <a:pt x="19464" y="218193"/>
                  </a:lnTo>
                  <a:lnTo>
                    <a:pt x="26173" y="270410"/>
                  </a:lnTo>
                  <a:lnTo>
                    <a:pt x="35571" y="322927"/>
                  </a:lnTo>
                  <a:lnTo>
                    <a:pt x="45764" y="375532"/>
                  </a:lnTo>
                  <a:lnTo>
                    <a:pt x="59689" y="437304"/>
                  </a:lnTo>
                  <a:lnTo>
                    <a:pt x="73705" y="494566"/>
                  </a:lnTo>
                  <a:lnTo>
                    <a:pt x="84227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29688" y="2263681"/>
              <a:ext cx="284270" cy="19161"/>
            </a:xfrm>
            <a:custGeom>
              <a:avLst/>
              <a:gdLst/>
              <a:ahLst/>
              <a:cxnLst/>
              <a:rect l="0" t="0" r="0" b="0"/>
              <a:pathLst>
                <a:path w="284270" h="19161">
                  <a:moveTo>
                    <a:pt x="284269" y="19160"/>
                  </a:moveTo>
                  <a:lnTo>
                    <a:pt x="229128" y="4506"/>
                  </a:lnTo>
                  <a:lnTo>
                    <a:pt x="175124" y="0"/>
                  </a:lnTo>
                  <a:lnTo>
                    <a:pt x="115701" y="6883"/>
                  </a:lnTo>
                  <a:lnTo>
                    <a:pt x="62357" y="15002"/>
                  </a:lnTo>
                  <a:lnTo>
                    <a:pt x="0" y="19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13957" y="2329418"/>
              <a:ext cx="268661" cy="374564"/>
            </a:xfrm>
            <a:custGeom>
              <a:avLst/>
              <a:gdLst/>
              <a:ahLst/>
              <a:cxnLst/>
              <a:rect l="0" t="0" r="0" b="0"/>
              <a:pathLst>
                <a:path w="268661" h="374564">
                  <a:moveTo>
                    <a:pt x="200041" y="6065"/>
                  </a:moveTo>
                  <a:lnTo>
                    <a:pt x="166419" y="0"/>
                  </a:lnTo>
                  <a:lnTo>
                    <a:pt x="128209" y="6088"/>
                  </a:lnTo>
                  <a:lnTo>
                    <a:pt x="65035" y="35069"/>
                  </a:lnTo>
                  <a:lnTo>
                    <a:pt x="37727" y="61063"/>
                  </a:lnTo>
                  <a:lnTo>
                    <a:pt x="20407" y="90991"/>
                  </a:lnTo>
                  <a:lnTo>
                    <a:pt x="18039" y="111661"/>
                  </a:lnTo>
                  <a:lnTo>
                    <a:pt x="19045" y="122086"/>
                  </a:lnTo>
                  <a:lnTo>
                    <a:pt x="23225" y="130206"/>
                  </a:lnTo>
                  <a:lnTo>
                    <a:pt x="37228" y="142347"/>
                  </a:lnTo>
                  <a:lnTo>
                    <a:pt x="88091" y="163453"/>
                  </a:lnTo>
                  <a:lnTo>
                    <a:pt x="141143" y="172335"/>
                  </a:lnTo>
                  <a:lnTo>
                    <a:pt x="202749" y="175259"/>
                  </a:lnTo>
                  <a:lnTo>
                    <a:pt x="238668" y="183969"/>
                  </a:lnTo>
                  <a:lnTo>
                    <a:pt x="256594" y="194708"/>
                  </a:lnTo>
                  <a:lnTo>
                    <a:pt x="262310" y="203187"/>
                  </a:lnTo>
                  <a:lnTo>
                    <a:pt x="268660" y="225086"/>
                  </a:lnTo>
                  <a:lnTo>
                    <a:pt x="265244" y="247298"/>
                  </a:lnTo>
                  <a:lnTo>
                    <a:pt x="243987" y="290153"/>
                  </a:lnTo>
                  <a:lnTo>
                    <a:pt x="212932" y="316277"/>
                  </a:lnTo>
                  <a:lnTo>
                    <a:pt x="158177" y="337660"/>
                  </a:lnTo>
                  <a:lnTo>
                    <a:pt x="103409" y="349461"/>
                  </a:lnTo>
                  <a:lnTo>
                    <a:pt x="51957" y="360366"/>
                  </a:lnTo>
                  <a:lnTo>
                    <a:pt x="0" y="374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26816" y="273740"/>
            <a:ext cx="3749711" cy="610654"/>
            <a:chOff x="326816" y="273740"/>
            <a:chExt cx="3749711" cy="610654"/>
          </a:xfrm>
        </p:grpSpPr>
        <p:sp>
          <p:nvSpPr>
            <p:cNvPr id="2" name="Freeform 1"/>
            <p:cNvSpPr/>
            <p:nvPr/>
          </p:nvSpPr>
          <p:spPr>
            <a:xfrm>
              <a:off x="326816" y="273740"/>
              <a:ext cx="199609" cy="408168"/>
            </a:xfrm>
            <a:custGeom>
              <a:avLst/>
              <a:gdLst/>
              <a:ahLst/>
              <a:cxnLst/>
              <a:rect l="0" t="0" r="0" b="0"/>
              <a:pathLst>
                <a:path w="199609" h="408168">
                  <a:moveTo>
                    <a:pt x="10095" y="126342"/>
                  </a:moveTo>
                  <a:lnTo>
                    <a:pt x="1762" y="163820"/>
                  </a:lnTo>
                  <a:lnTo>
                    <a:pt x="5590" y="220833"/>
                  </a:lnTo>
                  <a:lnTo>
                    <a:pt x="8760" y="271193"/>
                  </a:lnTo>
                  <a:lnTo>
                    <a:pt x="9832" y="332206"/>
                  </a:lnTo>
                  <a:lnTo>
                    <a:pt x="10043" y="389318"/>
                  </a:lnTo>
                  <a:lnTo>
                    <a:pt x="10072" y="408167"/>
                  </a:lnTo>
                  <a:lnTo>
                    <a:pt x="8924" y="350948"/>
                  </a:lnTo>
                  <a:lnTo>
                    <a:pt x="1762" y="294798"/>
                  </a:lnTo>
                  <a:lnTo>
                    <a:pt x="0" y="238646"/>
                  </a:lnTo>
                  <a:lnTo>
                    <a:pt x="7957" y="176790"/>
                  </a:lnTo>
                  <a:lnTo>
                    <a:pt x="9673" y="122399"/>
                  </a:lnTo>
                  <a:lnTo>
                    <a:pt x="15559" y="86180"/>
                  </a:lnTo>
                  <a:lnTo>
                    <a:pt x="20757" y="77340"/>
                  </a:lnTo>
                  <a:lnTo>
                    <a:pt x="35891" y="64399"/>
                  </a:lnTo>
                  <a:lnTo>
                    <a:pt x="94739" y="33432"/>
                  </a:lnTo>
                  <a:lnTo>
                    <a:pt x="157531" y="7490"/>
                  </a:lnTo>
                  <a:lnTo>
                    <a:pt x="1996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50536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0090" y="541892"/>
              <a:ext cx="135283" cy="135036"/>
            </a:xfrm>
            <a:custGeom>
              <a:avLst/>
              <a:gdLst/>
              <a:ahLst/>
              <a:cxnLst/>
              <a:rect l="0" t="0" r="0" b="0"/>
              <a:pathLst>
                <a:path w="135283" h="135036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2374" y="39672"/>
                  </a:lnTo>
                  <a:lnTo>
                    <a:pt x="2188" y="59342"/>
                  </a:lnTo>
                  <a:lnTo>
                    <a:pt x="0" y="79782"/>
                  </a:lnTo>
                  <a:lnTo>
                    <a:pt x="4097" y="99395"/>
                  </a:lnTo>
                  <a:lnTo>
                    <a:pt x="13717" y="115911"/>
                  </a:lnTo>
                  <a:lnTo>
                    <a:pt x="28911" y="127931"/>
                  </a:lnTo>
                  <a:lnTo>
                    <a:pt x="37876" y="132774"/>
                  </a:lnTo>
                  <a:lnTo>
                    <a:pt x="57196" y="135035"/>
                  </a:lnTo>
                  <a:lnTo>
                    <a:pt x="98194" y="126955"/>
                  </a:lnTo>
                  <a:lnTo>
                    <a:pt x="123997" y="111870"/>
                  </a:lnTo>
                  <a:lnTo>
                    <a:pt x="129343" y="103349"/>
                  </a:lnTo>
                  <a:lnTo>
                    <a:pt x="135282" y="81403"/>
                  </a:lnTo>
                  <a:lnTo>
                    <a:pt x="133037" y="48330"/>
                  </a:lnTo>
                  <a:lnTo>
                    <a:pt x="128350" y="39932"/>
                  </a:lnTo>
                  <a:lnTo>
                    <a:pt x="113784" y="27482"/>
                  </a:lnTo>
                  <a:lnTo>
                    <a:pt x="98732" y="21169"/>
                  </a:lnTo>
                  <a:lnTo>
                    <a:pt x="76863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3823" y="315854"/>
              <a:ext cx="17476" cy="357970"/>
            </a:xfrm>
            <a:custGeom>
              <a:avLst/>
              <a:gdLst/>
              <a:ahLst/>
              <a:cxnLst/>
              <a:rect l="0" t="0" r="0" b="0"/>
              <a:pathLst>
                <a:path w="17476" h="35797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6" y="159906"/>
                  </a:lnTo>
                  <a:lnTo>
                    <a:pt x="10723" y="213106"/>
                  </a:lnTo>
                  <a:lnTo>
                    <a:pt x="17475" y="265264"/>
                  </a:lnTo>
                  <a:lnTo>
                    <a:pt x="17230" y="322283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7523" y="336911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6066" y="39688"/>
                  </a:lnTo>
                  <a:lnTo>
                    <a:pt x="4664" y="83749"/>
                  </a:lnTo>
                  <a:lnTo>
                    <a:pt x="9370" y="143015"/>
                  </a:lnTo>
                  <a:lnTo>
                    <a:pt x="17535" y="198266"/>
                  </a:lnTo>
                  <a:lnTo>
                    <a:pt x="20361" y="253027"/>
                  </a:lnTo>
                  <a:lnTo>
                    <a:pt x="21918" y="277403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93882" y="515896"/>
              <a:ext cx="80282" cy="144604"/>
            </a:xfrm>
            <a:custGeom>
              <a:avLst/>
              <a:gdLst/>
              <a:ahLst/>
              <a:cxnLst/>
              <a:rect l="0" t="0" r="0" b="0"/>
              <a:pathLst>
                <a:path w="80282" h="144604">
                  <a:moveTo>
                    <a:pt x="79983" y="0"/>
                  </a:moveTo>
                  <a:lnTo>
                    <a:pt x="36020" y="20243"/>
                  </a:lnTo>
                  <a:lnTo>
                    <a:pt x="11325" y="44992"/>
                  </a:lnTo>
                  <a:lnTo>
                    <a:pt x="2675" y="67570"/>
                  </a:lnTo>
                  <a:lnTo>
                    <a:pt x="0" y="92032"/>
                  </a:lnTo>
                  <a:lnTo>
                    <a:pt x="2711" y="114603"/>
                  </a:lnTo>
                  <a:lnTo>
                    <a:pt x="14054" y="133213"/>
                  </a:lnTo>
                  <a:lnTo>
                    <a:pt x="21993" y="141451"/>
                  </a:lnTo>
                  <a:lnTo>
                    <a:pt x="30794" y="144603"/>
                  </a:lnTo>
                  <a:lnTo>
                    <a:pt x="40171" y="144365"/>
                  </a:lnTo>
                  <a:lnTo>
                    <a:pt x="49932" y="141867"/>
                  </a:lnTo>
                  <a:lnTo>
                    <a:pt x="67017" y="129732"/>
                  </a:lnTo>
                  <a:lnTo>
                    <a:pt x="74848" y="121583"/>
                  </a:lnTo>
                  <a:lnTo>
                    <a:pt x="78900" y="111471"/>
                  </a:lnTo>
                  <a:lnTo>
                    <a:pt x="80281" y="87757"/>
                  </a:lnTo>
                  <a:lnTo>
                    <a:pt x="71689" y="29956"/>
                  </a:lnTo>
                  <a:lnTo>
                    <a:pt x="6945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97117" y="505367"/>
              <a:ext cx="184805" cy="154149"/>
            </a:xfrm>
            <a:custGeom>
              <a:avLst/>
              <a:gdLst/>
              <a:ahLst/>
              <a:cxnLst/>
              <a:rect l="0" t="0" r="0" b="0"/>
              <a:pathLst>
                <a:path w="184805" h="154149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7" y="126071"/>
                  </a:lnTo>
                  <a:lnTo>
                    <a:pt x="28181" y="152258"/>
                  </a:lnTo>
                  <a:lnTo>
                    <a:pt x="34433" y="154148"/>
                  </a:lnTo>
                  <a:lnTo>
                    <a:pt x="40941" y="151899"/>
                  </a:lnTo>
                  <a:lnTo>
                    <a:pt x="47619" y="146889"/>
                  </a:lnTo>
                  <a:lnTo>
                    <a:pt x="58159" y="128845"/>
                  </a:lnTo>
                  <a:lnTo>
                    <a:pt x="67550" y="92379"/>
                  </a:lnTo>
                  <a:lnTo>
                    <a:pt x="68868" y="79134"/>
                  </a:lnTo>
                  <a:lnTo>
                    <a:pt x="70917" y="73813"/>
                  </a:lnTo>
                  <a:lnTo>
                    <a:pt x="73452" y="73775"/>
                  </a:lnTo>
                  <a:lnTo>
                    <a:pt x="110839" y="127579"/>
                  </a:lnTo>
                  <a:lnTo>
                    <a:pt x="119954" y="134186"/>
                  </a:lnTo>
                  <a:lnTo>
                    <a:pt x="142561" y="141527"/>
                  </a:lnTo>
                  <a:lnTo>
                    <a:pt x="151631" y="139975"/>
                  </a:lnTo>
                  <a:lnTo>
                    <a:pt x="158847" y="135431"/>
                  </a:lnTo>
                  <a:lnTo>
                    <a:pt x="169985" y="121023"/>
                  </a:lnTo>
                  <a:lnTo>
                    <a:pt x="178834" y="102921"/>
                  </a:lnTo>
                  <a:lnTo>
                    <a:pt x="184804" y="67410"/>
                  </a:lnTo>
                  <a:lnTo>
                    <a:pt x="178653" y="17326"/>
                  </a:lnTo>
                  <a:lnTo>
                    <a:pt x="1767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1569" y="494839"/>
              <a:ext cx="120325" cy="178985"/>
            </a:xfrm>
            <a:custGeom>
              <a:avLst/>
              <a:gdLst/>
              <a:ahLst/>
              <a:cxnLst/>
              <a:rect l="0" t="0" r="0" b="0"/>
              <a:pathLst>
                <a:path w="120325" h="178985">
                  <a:moveTo>
                    <a:pt x="88679" y="0"/>
                  </a:moveTo>
                  <a:lnTo>
                    <a:pt x="34804" y="19128"/>
                  </a:lnTo>
                  <a:lnTo>
                    <a:pt x="14432" y="30338"/>
                  </a:lnTo>
                  <a:lnTo>
                    <a:pt x="7596" y="38943"/>
                  </a:lnTo>
                  <a:lnTo>
                    <a:pt x="0" y="60982"/>
                  </a:lnTo>
                  <a:lnTo>
                    <a:pt x="2653" y="68730"/>
                  </a:lnTo>
                  <a:lnTo>
                    <a:pt x="9102" y="73896"/>
                  </a:lnTo>
                  <a:lnTo>
                    <a:pt x="28745" y="79636"/>
                  </a:lnTo>
                  <a:lnTo>
                    <a:pt x="87488" y="89212"/>
                  </a:lnTo>
                  <a:lnTo>
                    <a:pt x="114323" y="104292"/>
                  </a:lnTo>
                  <a:lnTo>
                    <a:pt x="118643" y="111642"/>
                  </a:lnTo>
                  <a:lnTo>
                    <a:pt x="120324" y="129167"/>
                  </a:lnTo>
                  <a:lnTo>
                    <a:pt x="109104" y="158765"/>
                  </a:lnTo>
                  <a:lnTo>
                    <a:pt x="101126" y="165504"/>
                  </a:lnTo>
                  <a:lnTo>
                    <a:pt x="79783" y="172993"/>
                  </a:lnTo>
                  <a:lnTo>
                    <a:pt x="18415" y="178195"/>
                  </a:lnTo>
                  <a:lnTo>
                    <a:pt x="4451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02643" y="504421"/>
              <a:ext cx="224031" cy="152082"/>
            </a:xfrm>
            <a:custGeom>
              <a:avLst/>
              <a:gdLst/>
              <a:ahLst/>
              <a:cxnLst/>
              <a:rect l="0" t="0" r="0" b="0"/>
              <a:pathLst>
                <a:path w="224031" h="152082">
                  <a:moveTo>
                    <a:pt x="129274" y="74646"/>
                  </a:moveTo>
                  <a:lnTo>
                    <a:pt x="119698" y="43364"/>
                  </a:lnTo>
                  <a:lnTo>
                    <a:pt x="101740" y="19624"/>
                  </a:lnTo>
                  <a:lnTo>
                    <a:pt x="84281" y="4958"/>
                  </a:lnTo>
                  <a:lnTo>
                    <a:pt x="61704" y="0"/>
                  </a:lnTo>
                  <a:lnTo>
                    <a:pt x="49132" y="315"/>
                  </a:lnTo>
                  <a:lnTo>
                    <a:pt x="38411" y="5205"/>
                  </a:lnTo>
                  <a:lnTo>
                    <a:pt x="20260" y="23116"/>
                  </a:lnTo>
                  <a:lnTo>
                    <a:pt x="2477" y="59508"/>
                  </a:lnTo>
                  <a:lnTo>
                    <a:pt x="0" y="86245"/>
                  </a:lnTo>
                  <a:lnTo>
                    <a:pt x="7942" y="135949"/>
                  </a:lnTo>
                  <a:lnTo>
                    <a:pt x="14461" y="143590"/>
                  </a:lnTo>
                  <a:lnTo>
                    <a:pt x="34182" y="152081"/>
                  </a:lnTo>
                  <a:lnTo>
                    <a:pt x="44822" y="150836"/>
                  </a:lnTo>
                  <a:lnTo>
                    <a:pt x="66003" y="140094"/>
                  </a:lnTo>
                  <a:lnTo>
                    <a:pt x="92070" y="114315"/>
                  </a:lnTo>
                  <a:lnTo>
                    <a:pt x="117543" y="63795"/>
                  </a:lnTo>
                  <a:lnTo>
                    <a:pt x="121453" y="53374"/>
                  </a:lnTo>
                  <a:lnTo>
                    <a:pt x="124060" y="51106"/>
                  </a:lnTo>
                  <a:lnTo>
                    <a:pt x="125798" y="54273"/>
                  </a:lnTo>
                  <a:lnTo>
                    <a:pt x="130069" y="69101"/>
                  </a:lnTo>
                  <a:lnTo>
                    <a:pt x="139766" y="87389"/>
                  </a:lnTo>
                  <a:lnTo>
                    <a:pt x="154994" y="100977"/>
                  </a:lnTo>
                  <a:lnTo>
                    <a:pt x="163968" y="106238"/>
                  </a:lnTo>
                  <a:lnTo>
                    <a:pt x="183298" y="108964"/>
                  </a:lnTo>
                  <a:lnTo>
                    <a:pt x="224030" y="106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950" y="315854"/>
              <a:ext cx="20408" cy="347442"/>
            </a:xfrm>
            <a:custGeom>
              <a:avLst/>
              <a:gdLst/>
              <a:ahLst/>
              <a:cxnLst/>
              <a:rect l="0" t="0" r="0" b="0"/>
              <a:pathLst>
                <a:path w="20408" h="347442">
                  <a:moveTo>
                    <a:pt x="9879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6667"/>
                  </a:lnTo>
                  <a:lnTo>
                    <a:pt x="7741" y="217449"/>
                  </a:lnTo>
                  <a:lnTo>
                    <a:pt x="9456" y="276530"/>
                  </a:lnTo>
                  <a:lnTo>
                    <a:pt x="18156" y="329654"/>
                  </a:lnTo>
                  <a:lnTo>
                    <a:pt x="2040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3056" y="589595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16789" y="53875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74114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58341" y="548242"/>
              <a:ext cx="126343" cy="146639"/>
            </a:xfrm>
            <a:custGeom>
              <a:avLst/>
              <a:gdLst/>
              <a:ahLst/>
              <a:cxnLst/>
              <a:rect l="0" t="0" r="0" b="0"/>
              <a:pathLst>
                <a:path w="126343" h="146639">
                  <a:moveTo>
                    <a:pt x="0" y="30825"/>
                  </a:moveTo>
                  <a:lnTo>
                    <a:pt x="16789" y="93105"/>
                  </a:lnTo>
                  <a:lnTo>
                    <a:pt x="19793" y="124018"/>
                  </a:lnTo>
                  <a:lnTo>
                    <a:pt x="20946" y="72060"/>
                  </a:lnTo>
                  <a:lnTo>
                    <a:pt x="23364" y="28485"/>
                  </a:lnTo>
                  <a:lnTo>
                    <a:pt x="32221" y="7948"/>
                  </a:lnTo>
                  <a:lnTo>
                    <a:pt x="39028" y="2705"/>
                  </a:lnTo>
                  <a:lnTo>
                    <a:pt x="47076" y="380"/>
                  </a:lnTo>
                  <a:lnTo>
                    <a:pt x="55951" y="0"/>
                  </a:lnTo>
                  <a:lnTo>
                    <a:pt x="64207" y="3256"/>
                  </a:lnTo>
                  <a:lnTo>
                    <a:pt x="79619" y="16232"/>
                  </a:lnTo>
                  <a:lnTo>
                    <a:pt x="100172" y="60394"/>
                  </a:lnTo>
                  <a:lnTo>
                    <a:pt x="121522" y="123065"/>
                  </a:lnTo>
                  <a:lnTo>
                    <a:pt x="126342" y="146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7326" y="357968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3119" y="52051"/>
                  </a:lnTo>
                  <a:lnTo>
                    <a:pt x="8333" y="101990"/>
                  </a:lnTo>
                  <a:lnTo>
                    <a:pt x="9878" y="152662"/>
                  </a:lnTo>
                  <a:lnTo>
                    <a:pt x="10335" y="209010"/>
                  </a:lnTo>
                  <a:lnTo>
                    <a:pt x="10471" y="259631"/>
                  </a:lnTo>
                  <a:lnTo>
                    <a:pt x="10517" y="318657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73039" y="494839"/>
              <a:ext cx="132744" cy="200042"/>
            </a:xfrm>
            <a:custGeom>
              <a:avLst/>
              <a:gdLst/>
              <a:ahLst/>
              <a:cxnLst/>
              <a:rect l="0" t="0" r="0" b="0"/>
              <a:pathLst>
                <a:path w="132744" h="200042">
                  <a:moveTo>
                    <a:pt x="80100" y="0"/>
                  </a:moveTo>
                  <a:lnTo>
                    <a:pt x="16767" y="63333"/>
                  </a:lnTo>
                  <a:lnTo>
                    <a:pt x="9802" y="70298"/>
                  </a:lnTo>
                  <a:lnTo>
                    <a:pt x="2063" y="90515"/>
                  </a:lnTo>
                  <a:lnTo>
                    <a:pt x="0" y="102457"/>
                  </a:lnTo>
                  <a:lnTo>
                    <a:pt x="3946" y="121966"/>
                  </a:lnTo>
                  <a:lnTo>
                    <a:pt x="8274" y="130443"/>
                  </a:lnTo>
                  <a:lnTo>
                    <a:pt x="22441" y="142983"/>
                  </a:lnTo>
                  <a:lnTo>
                    <a:pt x="81886" y="180772"/>
                  </a:lnTo>
                  <a:lnTo>
                    <a:pt x="132743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68953" y="621181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79481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53181" y="538832"/>
              <a:ext cx="147400" cy="165647"/>
            </a:xfrm>
            <a:custGeom>
              <a:avLst/>
              <a:gdLst/>
              <a:ahLst/>
              <a:cxnLst/>
              <a:rect l="0" t="0" r="0" b="0"/>
              <a:pathLst>
                <a:path w="147400" h="165647">
                  <a:moveTo>
                    <a:pt x="0" y="40235"/>
                  </a:moveTo>
                  <a:lnTo>
                    <a:pt x="14572" y="82927"/>
                  </a:lnTo>
                  <a:lnTo>
                    <a:pt x="37751" y="136237"/>
                  </a:lnTo>
                  <a:lnTo>
                    <a:pt x="46540" y="165646"/>
                  </a:lnTo>
                  <a:lnTo>
                    <a:pt x="42657" y="114281"/>
                  </a:lnTo>
                  <a:lnTo>
                    <a:pt x="45341" y="60667"/>
                  </a:lnTo>
                  <a:lnTo>
                    <a:pt x="56789" y="10606"/>
                  </a:lnTo>
                  <a:lnTo>
                    <a:pt x="63596" y="4104"/>
                  </a:lnTo>
                  <a:lnTo>
                    <a:pt x="72813" y="940"/>
                  </a:lnTo>
                  <a:lnTo>
                    <a:pt x="83637" y="0"/>
                  </a:lnTo>
                  <a:lnTo>
                    <a:pt x="93193" y="2883"/>
                  </a:lnTo>
                  <a:lnTo>
                    <a:pt x="110049" y="15445"/>
                  </a:lnTo>
                  <a:lnTo>
                    <a:pt x="127104" y="42249"/>
                  </a:lnTo>
                  <a:lnTo>
                    <a:pt x="142177" y="82747"/>
                  </a:lnTo>
                  <a:lnTo>
                    <a:pt x="147399" y="124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16352" y="523969"/>
              <a:ext cx="261123" cy="360425"/>
            </a:xfrm>
            <a:custGeom>
              <a:avLst/>
              <a:gdLst/>
              <a:ahLst/>
              <a:cxnLst/>
              <a:rect l="0" t="0" r="0" b="0"/>
              <a:pathLst>
                <a:path w="261123" h="360425">
                  <a:moveTo>
                    <a:pt x="147399" y="149854"/>
                  </a:moveTo>
                  <a:lnTo>
                    <a:pt x="191361" y="135200"/>
                  </a:lnTo>
                  <a:lnTo>
                    <a:pt x="205153" y="122284"/>
                  </a:lnTo>
                  <a:lnTo>
                    <a:pt x="223538" y="85397"/>
                  </a:lnTo>
                  <a:lnTo>
                    <a:pt x="224912" y="65055"/>
                  </a:lnTo>
                  <a:lnTo>
                    <a:pt x="216263" y="23399"/>
                  </a:lnTo>
                  <a:lnTo>
                    <a:pt x="210856" y="15248"/>
                  </a:lnTo>
                  <a:lnTo>
                    <a:pt x="195489" y="3072"/>
                  </a:lnTo>
                  <a:lnTo>
                    <a:pt x="176961" y="0"/>
                  </a:lnTo>
                  <a:lnTo>
                    <a:pt x="167107" y="818"/>
                  </a:lnTo>
                  <a:lnTo>
                    <a:pt x="159368" y="4874"/>
                  </a:lnTo>
                  <a:lnTo>
                    <a:pt x="147649" y="18738"/>
                  </a:lnTo>
                  <a:lnTo>
                    <a:pt x="140064" y="51863"/>
                  </a:lnTo>
                  <a:lnTo>
                    <a:pt x="143406" y="91314"/>
                  </a:lnTo>
                  <a:lnTo>
                    <a:pt x="151863" y="112528"/>
                  </a:lnTo>
                  <a:lnTo>
                    <a:pt x="157394" y="121461"/>
                  </a:lnTo>
                  <a:lnTo>
                    <a:pt x="165761" y="126246"/>
                  </a:lnTo>
                  <a:lnTo>
                    <a:pt x="187535" y="128443"/>
                  </a:lnTo>
                  <a:lnTo>
                    <a:pt x="196383" y="125052"/>
                  </a:lnTo>
                  <a:lnTo>
                    <a:pt x="209334" y="111925"/>
                  </a:lnTo>
                  <a:lnTo>
                    <a:pt x="223202" y="84804"/>
                  </a:lnTo>
                  <a:lnTo>
                    <a:pt x="227180" y="81921"/>
                  </a:lnTo>
                  <a:lnTo>
                    <a:pt x="231002" y="83508"/>
                  </a:lnTo>
                  <a:lnTo>
                    <a:pt x="234720" y="88076"/>
                  </a:lnTo>
                  <a:lnTo>
                    <a:pt x="252629" y="141820"/>
                  </a:lnTo>
                  <a:lnTo>
                    <a:pt x="261122" y="195971"/>
                  </a:lnTo>
                  <a:lnTo>
                    <a:pt x="257004" y="232149"/>
                  </a:lnTo>
                  <a:lnTo>
                    <a:pt x="248365" y="251160"/>
                  </a:lnTo>
                  <a:lnTo>
                    <a:pt x="242785" y="259506"/>
                  </a:lnTo>
                  <a:lnTo>
                    <a:pt x="227228" y="271898"/>
                  </a:lnTo>
                  <a:lnTo>
                    <a:pt x="183055" y="289385"/>
                  </a:lnTo>
                  <a:lnTo>
                    <a:pt x="129269" y="298039"/>
                  </a:lnTo>
                  <a:lnTo>
                    <a:pt x="73584" y="316732"/>
                  </a:lnTo>
                  <a:lnTo>
                    <a:pt x="47912" y="325798"/>
                  </a:lnTo>
                  <a:lnTo>
                    <a:pt x="0" y="360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84891" y="484310"/>
              <a:ext cx="126343" cy="203443"/>
            </a:xfrm>
            <a:custGeom>
              <a:avLst/>
              <a:gdLst/>
              <a:ahLst/>
              <a:cxnLst/>
              <a:rect l="0" t="0" r="0" b="0"/>
              <a:pathLst>
                <a:path w="126343" h="203443">
                  <a:moveTo>
                    <a:pt x="0" y="0"/>
                  </a:moveTo>
                  <a:lnTo>
                    <a:pt x="5589" y="58617"/>
                  </a:lnTo>
                  <a:lnTo>
                    <a:pt x="25194" y="111621"/>
                  </a:lnTo>
                  <a:lnTo>
                    <a:pt x="45244" y="167904"/>
                  </a:lnTo>
                  <a:lnTo>
                    <a:pt x="61629" y="199878"/>
                  </a:lnTo>
                  <a:lnTo>
                    <a:pt x="67992" y="203442"/>
                  </a:lnTo>
                  <a:lnTo>
                    <a:pt x="74574" y="202309"/>
                  </a:lnTo>
                  <a:lnTo>
                    <a:pt x="81301" y="198044"/>
                  </a:lnTo>
                  <a:lnTo>
                    <a:pt x="85786" y="190521"/>
                  </a:lnTo>
                  <a:lnTo>
                    <a:pt x="99164" y="137235"/>
                  </a:lnTo>
                  <a:lnTo>
                    <a:pt x="111312" y="86423"/>
                  </a:lnTo>
                  <a:lnTo>
                    <a:pt x="118043" y="40685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7908" y="523578"/>
              <a:ext cx="290766" cy="173693"/>
            </a:xfrm>
            <a:custGeom>
              <a:avLst/>
              <a:gdLst/>
              <a:ahLst/>
              <a:cxnLst/>
              <a:rect l="0" t="0" r="0" b="0"/>
              <a:pathLst>
                <a:path w="290766" h="173693">
                  <a:moveTo>
                    <a:pt x="6496" y="34432"/>
                  </a:moveTo>
                  <a:lnTo>
                    <a:pt x="24477" y="50073"/>
                  </a:lnTo>
                  <a:lnTo>
                    <a:pt x="41394" y="58151"/>
                  </a:lnTo>
                  <a:lnTo>
                    <a:pt x="60610" y="59402"/>
                  </a:lnTo>
                  <a:lnTo>
                    <a:pt x="79680" y="54888"/>
                  </a:lnTo>
                  <a:lnTo>
                    <a:pt x="95954" y="45083"/>
                  </a:lnTo>
                  <a:lnTo>
                    <a:pt x="100060" y="38023"/>
                  </a:lnTo>
                  <a:lnTo>
                    <a:pt x="101502" y="20820"/>
                  </a:lnTo>
                  <a:lnTo>
                    <a:pt x="97910" y="13659"/>
                  </a:lnTo>
                  <a:lnTo>
                    <a:pt x="84559" y="2583"/>
                  </a:lnTo>
                  <a:lnTo>
                    <a:pt x="66927" y="0"/>
                  </a:lnTo>
                  <a:lnTo>
                    <a:pt x="57312" y="949"/>
                  </a:lnTo>
                  <a:lnTo>
                    <a:pt x="40389" y="11362"/>
                  </a:lnTo>
                  <a:lnTo>
                    <a:pt x="10461" y="46642"/>
                  </a:lnTo>
                  <a:lnTo>
                    <a:pt x="2409" y="69885"/>
                  </a:lnTo>
                  <a:lnTo>
                    <a:pt x="0" y="94642"/>
                  </a:lnTo>
                  <a:lnTo>
                    <a:pt x="2829" y="117344"/>
                  </a:lnTo>
                  <a:lnTo>
                    <a:pt x="16588" y="149855"/>
                  </a:lnTo>
                  <a:lnTo>
                    <a:pt x="32038" y="164890"/>
                  </a:lnTo>
                  <a:lnTo>
                    <a:pt x="41072" y="170537"/>
                  </a:lnTo>
                  <a:lnTo>
                    <a:pt x="60467" y="173692"/>
                  </a:lnTo>
                  <a:lnTo>
                    <a:pt x="80786" y="170025"/>
                  </a:lnTo>
                  <a:lnTo>
                    <a:pt x="101515" y="160596"/>
                  </a:lnTo>
                  <a:lnTo>
                    <a:pt x="127326" y="136545"/>
                  </a:lnTo>
                  <a:lnTo>
                    <a:pt x="144203" y="107191"/>
                  </a:lnTo>
                  <a:lnTo>
                    <a:pt x="149773" y="102825"/>
                  </a:lnTo>
                  <a:lnTo>
                    <a:pt x="155827" y="102254"/>
                  </a:lnTo>
                  <a:lnTo>
                    <a:pt x="162202" y="104213"/>
                  </a:lnTo>
                  <a:lnTo>
                    <a:pt x="167622" y="110199"/>
                  </a:lnTo>
                  <a:lnTo>
                    <a:pt x="197060" y="164311"/>
                  </a:lnTo>
                  <a:lnTo>
                    <a:pt x="197879" y="163132"/>
                  </a:lnTo>
                  <a:lnTo>
                    <a:pt x="181464" y="107037"/>
                  </a:lnTo>
                  <a:lnTo>
                    <a:pt x="182470" y="70632"/>
                  </a:lnTo>
                  <a:lnTo>
                    <a:pt x="190381" y="50131"/>
                  </a:lnTo>
                  <a:lnTo>
                    <a:pt x="195767" y="41389"/>
                  </a:lnTo>
                  <a:lnTo>
                    <a:pt x="211109" y="28555"/>
                  </a:lnTo>
                  <a:lnTo>
                    <a:pt x="230796" y="20122"/>
                  </a:lnTo>
                  <a:lnTo>
                    <a:pt x="290765" y="13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3430" y="389554"/>
              <a:ext cx="223097" cy="339381"/>
            </a:xfrm>
            <a:custGeom>
              <a:avLst/>
              <a:gdLst/>
              <a:ahLst/>
              <a:cxnLst/>
              <a:rect l="0" t="0" r="0" b="0"/>
              <a:pathLst>
                <a:path w="223097" h="339381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21788" y="173216"/>
                  </a:lnTo>
                  <a:lnTo>
                    <a:pt x="29650" y="233997"/>
                  </a:lnTo>
                  <a:lnTo>
                    <a:pt x="37269" y="282874"/>
                  </a:lnTo>
                  <a:lnTo>
                    <a:pt x="36544" y="283339"/>
                  </a:lnTo>
                  <a:lnTo>
                    <a:pt x="34891" y="280140"/>
                  </a:lnTo>
                  <a:lnTo>
                    <a:pt x="38154" y="258869"/>
                  </a:lnTo>
                  <a:lnTo>
                    <a:pt x="50907" y="221410"/>
                  </a:lnTo>
                  <a:lnTo>
                    <a:pt x="62010" y="205249"/>
                  </a:lnTo>
                  <a:lnTo>
                    <a:pt x="70585" y="200004"/>
                  </a:lnTo>
                  <a:lnTo>
                    <a:pt x="92593" y="194176"/>
                  </a:lnTo>
                  <a:lnTo>
                    <a:pt x="125701" y="196484"/>
                  </a:lnTo>
                  <a:lnTo>
                    <a:pt x="157737" y="210166"/>
                  </a:lnTo>
                  <a:lnTo>
                    <a:pt x="183867" y="229037"/>
                  </a:lnTo>
                  <a:lnTo>
                    <a:pt x="212488" y="264781"/>
                  </a:lnTo>
                  <a:lnTo>
                    <a:pt x="222340" y="284966"/>
                  </a:lnTo>
                  <a:lnTo>
                    <a:pt x="223096" y="295263"/>
                  </a:lnTo>
                  <a:lnTo>
                    <a:pt x="217697" y="316061"/>
                  </a:lnTo>
                  <a:lnTo>
                    <a:pt x="204379" y="330765"/>
                  </a:lnTo>
                  <a:lnTo>
                    <a:pt x="195914" y="336323"/>
                  </a:lnTo>
                  <a:lnTo>
                    <a:pt x="177150" y="339380"/>
                  </a:lnTo>
                  <a:lnTo>
                    <a:pt x="155942" y="335669"/>
                  </a:lnTo>
                  <a:lnTo>
                    <a:pt x="96113" y="307748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4880" y="1452932"/>
            <a:ext cx="2611069" cy="423396"/>
            <a:chOff x="694880" y="1452932"/>
            <a:chExt cx="2611069" cy="423396"/>
          </a:xfrm>
        </p:grpSpPr>
        <p:sp>
          <p:nvSpPr>
            <p:cNvPr id="25" name="Freeform 24"/>
            <p:cNvSpPr/>
            <p:nvPr/>
          </p:nvSpPr>
          <p:spPr>
            <a:xfrm>
              <a:off x="694880" y="1631917"/>
              <a:ext cx="200043" cy="74513"/>
            </a:xfrm>
            <a:custGeom>
              <a:avLst/>
              <a:gdLst/>
              <a:ahLst/>
              <a:cxnLst/>
              <a:rect l="0" t="0" r="0" b="0"/>
              <a:pathLst>
                <a:path w="200043" h="74513">
                  <a:moveTo>
                    <a:pt x="0" y="0"/>
                  </a:moveTo>
                  <a:lnTo>
                    <a:pt x="14573" y="42691"/>
                  </a:lnTo>
                  <a:lnTo>
                    <a:pt x="20244" y="53027"/>
                  </a:lnTo>
                  <a:lnTo>
                    <a:pt x="35904" y="67631"/>
                  </a:lnTo>
                  <a:lnTo>
                    <a:pt x="44993" y="73163"/>
                  </a:lnTo>
                  <a:lnTo>
                    <a:pt x="54562" y="74512"/>
                  </a:lnTo>
                  <a:lnTo>
                    <a:pt x="74553" y="69771"/>
                  </a:lnTo>
                  <a:lnTo>
                    <a:pt x="88897" y="56746"/>
                  </a:lnTo>
                  <a:lnTo>
                    <a:pt x="113227" y="25377"/>
                  </a:lnTo>
                  <a:lnTo>
                    <a:pt x="132991" y="17128"/>
                  </a:lnTo>
                  <a:lnTo>
                    <a:pt x="156204" y="14631"/>
                  </a:lnTo>
                  <a:lnTo>
                    <a:pt x="2000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43013" y="1537160"/>
              <a:ext cx="9879" cy="326385"/>
            </a:xfrm>
            <a:custGeom>
              <a:avLst/>
              <a:gdLst/>
              <a:ahLst/>
              <a:cxnLst/>
              <a:rect l="0" t="0" r="0" b="0"/>
              <a:pathLst>
                <a:path w="9879" h="326385">
                  <a:moveTo>
                    <a:pt x="9878" y="0"/>
                  </a:moveTo>
                  <a:lnTo>
                    <a:pt x="9878" y="48931"/>
                  </a:lnTo>
                  <a:lnTo>
                    <a:pt x="9878" y="99896"/>
                  </a:lnTo>
                  <a:lnTo>
                    <a:pt x="6758" y="156331"/>
                  </a:lnTo>
                  <a:lnTo>
                    <a:pt x="1544" y="210097"/>
                  </a:lnTo>
                  <a:lnTo>
                    <a:pt x="0" y="259953"/>
                  </a:lnTo>
                  <a:lnTo>
                    <a:pt x="2662" y="298122"/>
                  </a:lnTo>
                  <a:lnTo>
                    <a:pt x="987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84435" y="1505575"/>
              <a:ext cx="368498" cy="52643"/>
            </a:xfrm>
            <a:custGeom>
              <a:avLst/>
              <a:gdLst/>
              <a:ahLst/>
              <a:cxnLst/>
              <a:rect l="0" t="0" r="0" b="0"/>
              <a:pathLst>
                <a:path w="368498" h="52643">
                  <a:moveTo>
                    <a:pt x="368497" y="0"/>
                  </a:moveTo>
                  <a:lnTo>
                    <a:pt x="309880" y="0"/>
                  </a:lnTo>
                  <a:lnTo>
                    <a:pt x="263912" y="0"/>
                  </a:lnTo>
                  <a:lnTo>
                    <a:pt x="207657" y="5589"/>
                  </a:lnTo>
                  <a:lnTo>
                    <a:pt x="146536" y="14654"/>
                  </a:lnTo>
                  <a:lnTo>
                    <a:pt x="89561" y="24749"/>
                  </a:lnTo>
                  <a:lnTo>
                    <a:pt x="29823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42404" y="1537160"/>
              <a:ext cx="327128" cy="339168"/>
            </a:xfrm>
            <a:custGeom>
              <a:avLst/>
              <a:gdLst/>
              <a:ahLst/>
              <a:cxnLst/>
              <a:rect l="0" t="0" r="0" b="0"/>
              <a:pathLst>
                <a:path w="327128" h="339168">
                  <a:moveTo>
                    <a:pt x="0" y="0"/>
                  </a:moveTo>
                  <a:lnTo>
                    <a:pt x="1169" y="49263"/>
                  </a:lnTo>
                  <a:lnTo>
                    <a:pt x="7235" y="99344"/>
                  </a:lnTo>
                  <a:lnTo>
                    <a:pt x="10722" y="151228"/>
                  </a:lnTo>
                  <a:lnTo>
                    <a:pt x="17475" y="202476"/>
                  </a:lnTo>
                  <a:lnTo>
                    <a:pt x="20349" y="265426"/>
                  </a:lnTo>
                  <a:lnTo>
                    <a:pt x="20742" y="287593"/>
                  </a:lnTo>
                  <a:lnTo>
                    <a:pt x="29435" y="233671"/>
                  </a:lnTo>
                  <a:lnTo>
                    <a:pt x="40177" y="201817"/>
                  </a:lnTo>
                  <a:lnTo>
                    <a:pt x="51391" y="184843"/>
                  </a:lnTo>
                  <a:lnTo>
                    <a:pt x="58827" y="181720"/>
                  </a:lnTo>
                  <a:lnTo>
                    <a:pt x="67294" y="181978"/>
                  </a:lnTo>
                  <a:lnTo>
                    <a:pt x="76448" y="184490"/>
                  </a:lnTo>
                  <a:lnTo>
                    <a:pt x="92858" y="196639"/>
                  </a:lnTo>
                  <a:lnTo>
                    <a:pt x="106781" y="213737"/>
                  </a:lnTo>
                  <a:lnTo>
                    <a:pt x="132876" y="274019"/>
                  </a:lnTo>
                  <a:lnTo>
                    <a:pt x="150844" y="326420"/>
                  </a:lnTo>
                  <a:lnTo>
                    <a:pt x="153205" y="328748"/>
                  </a:lnTo>
                  <a:lnTo>
                    <a:pt x="154779" y="325620"/>
                  </a:lnTo>
                  <a:lnTo>
                    <a:pt x="162895" y="286978"/>
                  </a:lnTo>
                  <a:lnTo>
                    <a:pt x="168258" y="277887"/>
                  </a:lnTo>
                  <a:lnTo>
                    <a:pt x="183576" y="264665"/>
                  </a:lnTo>
                  <a:lnTo>
                    <a:pt x="242558" y="239082"/>
                  </a:lnTo>
                  <a:lnTo>
                    <a:pt x="305361" y="217627"/>
                  </a:lnTo>
                  <a:lnTo>
                    <a:pt x="320160" y="204348"/>
                  </a:lnTo>
                  <a:lnTo>
                    <a:pt x="325744" y="195894"/>
                  </a:lnTo>
                  <a:lnTo>
                    <a:pt x="327127" y="186748"/>
                  </a:lnTo>
                  <a:lnTo>
                    <a:pt x="322424" y="167227"/>
                  </a:lnTo>
                  <a:lnTo>
                    <a:pt x="309416" y="153092"/>
                  </a:lnTo>
                  <a:lnTo>
                    <a:pt x="301033" y="147685"/>
                  </a:lnTo>
                  <a:lnTo>
                    <a:pt x="282361" y="144797"/>
                  </a:lnTo>
                  <a:lnTo>
                    <a:pt x="272469" y="145664"/>
                  </a:lnTo>
                  <a:lnTo>
                    <a:pt x="252118" y="155987"/>
                  </a:lnTo>
                  <a:lnTo>
                    <a:pt x="216047" y="185620"/>
                  </a:lnTo>
                  <a:lnTo>
                    <a:pt x="199195" y="212536"/>
                  </a:lnTo>
                  <a:lnTo>
                    <a:pt x="186792" y="242738"/>
                  </a:lnTo>
                  <a:lnTo>
                    <a:pt x="185574" y="266591"/>
                  </a:lnTo>
                  <a:lnTo>
                    <a:pt x="190102" y="291620"/>
                  </a:lnTo>
                  <a:lnTo>
                    <a:pt x="199913" y="314443"/>
                  </a:lnTo>
                  <a:lnTo>
                    <a:pt x="215192" y="330045"/>
                  </a:lnTo>
                  <a:lnTo>
                    <a:pt x="224180" y="335844"/>
                  </a:lnTo>
                  <a:lnTo>
                    <a:pt x="246644" y="339167"/>
                  </a:lnTo>
                  <a:lnTo>
                    <a:pt x="305966" y="328777"/>
                  </a:lnTo>
                  <a:lnTo>
                    <a:pt x="31585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7326" y="150557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5170"/>
                  </a:lnTo>
                  <a:lnTo>
                    <a:pt x="3120" y="107203"/>
                  </a:lnTo>
                  <a:lnTo>
                    <a:pt x="9065" y="161816"/>
                  </a:lnTo>
                  <a:lnTo>
                    <a:pt x="10095" y="209252"/>
                  </a:lnTo>
                  <a:lnTo>
                    <a:pt x="15989" y="260352"/>
                  </a:lnTo>
                  <a:lnTo>
                    <a:pt x="20056" y="31810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68870" y="1452932"/>
              <a:ext cx="368498" cy="115815"/>
            </a:xfrm>
            <a:custGeom>
              <a:avLst/>
              <a:gdLst/>
              <a:ahLst/>
              <a:cxnLst/>
              <a:rect l="0" t="0" r="0" b="0"/>
              <a:pathLst>
                <a:path w="368498" h="115815">
                  <a:moveTo>
                    <a:pt x="368497" y="0"/>
                  </a:moveTo>
                  <a:lnTo>
                    <a:pt x="324535" y="23719"/>
                  </a:lnTo>
                  <a:lnTo>
                    <a:pt x="269433" y="38437"/>
                  </a:lnTo>
                  <a:lnTo>
                    <a:pt x="212969" y="52610"/>
                  </a:lnTo>
                  <a:lnTo>
                    <a:pt x="158638" y="66281"/>
                  </a:lnTo>
                  <a:lnTo>
                    <a:pt x="108615" y="82030"/>
                  </a:lnTo>
                  <a:lnTo>
                    <a:pt x="49791" y="9783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74197" y="1695088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64061" y="16788"/>
                  </a:lnTo>
                  <a:lnTo>
                    <a:pt x="1936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42962" y="1515697"/>
              <a:ext cx="278718" cy="326513"/>
            </a:xfrm>
            <a:custGeom>
              <a:avLst/>
              <a:gdLst/>
              <a:ahLst/>
              <a:cxnLst/>
              <a:rect l="0" t="0" r="0" b="0"/>
              <a:pathLst>
                <a:path w="278718" h="326513">
                  <a:moveTo>
                    <a:pt x="15504" y="63577"/>
                  </a:moveTo>
                  <a:lnTo>
                    <a:pt x="23837" y="101055"/>
                  </a:lnTo>
                  <a:lnTo>
                    <a:pt x="25599" y="158068"/>
                  </a:lnTo>
                  <a:lnTo>
                    <a:pt x="33183" y="211184"/>
                  </a:lnTo>
                  <a:lnTo>
                    <a:pt x="39013" y="269335"/>
                  </a:lnTo>
                  <a:lnTo>
                    <a:pt x="52092" y="326373"/>
                  </a:lnTo>
                  <a:lnTo>
                    <a:pt x="51594" y="326512"/>
                  </a:lnTo>
                  <a:lnTo>
                    <a:pt x="36032" y="271350"/>
                  </a:lnTo>
                  <a:lnTo>
                    <a:pt x="18944" y="209655"/>
                  </a:lnTo>
                  <a:lnTo>
                    <a:pt x="8081" y="149277"/>
                  </a:lnTo>
                  <a:lnTo>
                    <a:pt x="0" y="97533"/>
                  </a:lnTo>
                  <a:lnTo>
                    <a:pt x="1682" y="58690"/>
                  </a:lnTo>
                  <a:lnTo>
                    <a:pt x="9589" y="23135"/>
                  </a:lnTo>
                  <a:lnTo>
                    <a:pt x="15070" y="14389"/>
                  </a:lnTo>
                  <a:lnTo>
                    <a:pt x="30519" y="1551"/>
                  </a:lnTo>
                  <a:lnTo>
                    <a:pt x="39552" y="0"/>
                  </a:lnTo>
                  <a:lnTo>
                    <a:pt x="58947" y="4515"/>
                  </a:lnTo>
                  <a:lnTo>
                    <a:pt x="89598" y="20211"/>
                  </a:lnTo>
                  <a:lnTo>
                    <a:pt x="115317" y="45269"/>
                  </a:lnTo>
                  <a:lnTo>
                    <a:pt x="132166" y="74920"/>
                  </a:lnTo>
                  <a:lnTo>
                    <a:pt x="138978" y="117111"/>
                  </a:lnTo>
                  <a:lnTo>
                    <a:pt x="135407" y="155478"/>
                  </a:lnTo>
                  <a:lnTo>
                    <a:pt x="126896" y="175002"/>
                  </a:lnTo>
                  <a:lnTo>
                    <a:pt x="121351" y="183484"/>
                  </a:lnTo>
                  <a:lnTo>
                    <a:pt x="118309" y="205386"/>
                  </a:lnTo>
                  <a:lnTo>
                    <a:pt x="122027" y="229549"/>
                  </a:lnTo>
                  <a:lnTo>
                    <a:pt x="131478" y="251986"/>
                  </a:lnTo>
                  <a:lnTo>
                    <a:pt x="179309" y="301510"/>
                  </a:lnTo>
                  <a:lnTo>
                    <a:pt x="206759" y="317480"/>
                  </a:lnTo>
                  <a:lnTo>
                    <a:pt x="226848" y="319532"/>
                  </a:lnTo>
                  <a:lnTo>
                    <a:pt x="254769" y="314111"/>
                  </a:lnTo>
                  <a:lnTo>
                    <a:pt x="278717" y="305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976538" y="1667885"/>
              <a:ext cx="119396" cy="145888"/>
            </a:xfrm>
            <a:custGeom>
              <a:avLst/>
              <a:gdLst/>
              <a:ahLst/>
              <a:cxnLst/>
              <a:rect l="0" t="0" r="0" b="0"/>
              <a:pathLst>
                <a:path w="119396" h="145888">
                  <a:moveTo>
                    <a:pt x="13555" y="58788"/>
                  </a:moveTo>
                  <a:lnTo>
                    <a:pt x="30323" y="64377"/>
                  </a:lnTo>
                  <a:lnTo>
                    <a:pt x="63107" y="62264"/>
                  </a:lnTo>
                  <a:lnTo>
                    <a:pt x="96867" y="54229"/>
                  </a:lnTo>
                  <a:lnTo>
                    <a:pt x="105361" y="48729"/>
                  </a:lnTo>
                  <a:lnTo>
                    <a:pt x="117919" y="33260"/>
                  </a:lnTo>
                  <a:lnTo>
                    <a:pt x="119395" y="25392"/>
                  </a:lnTo>
                  <a:lnTo>
                    <a:pt x="118041" y="17807"/>
                  </a:lnTo>
                  <a:lnTo>
                    <a:pt x="114797" y="10410"/>
                  </a:lnTo>
                  <a:lnTo>
                    <a:pt x="106786" y="5479"/>
                  </a:lnTo>
                  <a:lnTo>
                    <a:pt x="82287" y="0"/>
                  </a:lnTo>
                  <a:lnTo>
                    <a:pt x="58141" y="3804"/>
                  </a:lnTo>
                  <a:lnTo>
                    <a:pt x="27935" y="19100"/>
                  </a:lnTo>
                  <a:lnTo>
                    <a:pt x="19632" y="25310"/>
                  </a:lnTo>
                  <a:lnTo>
                    <a:pt x="7287" y="44689"/>
                  </a:lnTo>
                  <a:lnTo>
                    <a:pt x="2357" y="56408"/>
                  </a:lnTo>
                  <a:lnTo>
                    <a:pt x="0" y="81907"/>
                  </a:lnTo>
                  <a:lnTo>
                    <a:pt x="4021" y="106498"/>
                  </a:lnTo>
                  <a:lnTo>
                    <a:pt x="13607" y="125226"/>
                  </a:lnTo>
                  <a:lnTo>
                    <a:pt x="28786" y="138229"/>
                  </a:lnTo>
                  <a:lnTo>
                    <a:pt x="37747" y="143334"/>
                  </a:lnTo>
                  <a:lnTo>
                    <a:pt x="60182" y="145887"/>
                  </a:lnTo>
                  <a:lnTo>
                    <a:pt x="118840" y="143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90135" y="1674031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99002" y="19150"/>
                  </a:lnTo>
                  <a:lnTo>
                    <a:pt x="66315" y="73217"/>
                  </a:lnTo>
                  <a:lnTo>
                    <a:pt x="31537" y="12627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69077" y="1674031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43153" y="61110"/>
                  </a:lnTo>
                  <a:lnTo>
                    <a:pt x="87521" y="118925"/>
                  </a:lnTo>
                  <a:lnTo>
                    <a:pt x="115771" y="152303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643293" y="1457957"/>
            <a:ext cx="2760206" cy="657395"/>
            <a:chOff x="3643293" y="1457957"/>
            <a:chExt cx="2760206" cy="657395"/>
          </a:xfrm>
        </p:grpSpPr>
        <p:sp>
          <p:nvSpPr>
            <p:cNvPr id="37" name="Freeform 36"/>
            <p:cNvSpPr/>
            <p:nvPr/>
          </p:nvSpPr>
          <p:spPr>
            <a:xfrm>
              <a:off x="3643293" y="1621388"/>
              <a:ext cx="281126" cy="234954"/>
            </a:xfrm>
            <a:custGeom>
              <a:avLst/>
              <a:gdLst/>
              <a:ahLst/>
              <a:cxnLst/>
              <a:rect l="0" t="0" r="0" b="0"/>
              <a:pathLst>
                <a:path w="281126" h="234954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058" y="152503"/>
                  </a:lnTo>
                  <a:lnTo>
                    <a:pt x="24034" y="198970"/>
                  </a:lnTo>
                  <a:lnTo>
                    <a:pt x="29916" y="209856"/>
                  </a:lnTo>
                  <a:lnTo>
                    <a:pt x="37347" y="215943"/>
                  </a:lnTo>
                  <a:lnTo>
                    <a:pt x="45811" y="218831"/>
                  </a:lnTo>
                  <a:lnTo>
                    <a:pt x="54963" y="219587"/>
                  </a:lnTo>
                  <a:lnTo>
                    <a:pt x="63404" y="216581"/>
                  </a:lnTo>
                  <a:lnTo>
                    <a:pt x="79022" y="203883"/>
                  </a:lnTo>
                  <a:lnTo>
                    <a:pt x="95379" y="177003"/>
                  </a:lnTo>
                  <a:lnTo>
                    <a:pt x="107634" y="146812"/>
                  </a:lnTo>
                  <a:lnTo>
                    <a:pt x="111386" y="143498"/>
                  </a:lnTo>
                  <a:lnTo>
                    <a:pt x="115057" y="144799"/>
                  </a:lnTo>
                  <a:lnTo>
                    <a:pt x="122255" y="155602"/>
                  </a:lnTo>
                  <a:lnTo>
                    <a:pt x="139528" y="188014"/>
                  </a:lnTo>
                  <a:lnTo>
                    <a:pt x="165124" y="217293"/>
                  </a:lnTo>
                  <a:lnTo>
                    <a:pt x="191340" y="232969"/>
                  </a:lnTo>
                  <a:lnTo>
                    <a:pt x="211141" y="234953"/>
                  </a:lnTo>
                  <a:lnTo>
                    <a:pt x="230470" y="230766"/>
                  </a:lnTo>
                  <a:lnTo>
                    <a:pt x="246860" y="221106"/>
                  </a:lnTo>
                  <a:lnTo>
                    <a:pt x="258823" y="205894"/>
                  </a:lnTo>
                  <a:lnTo>
                    <a:pt x="276036" y="161943"/>
                  </a:lnTo>
                  <a:lnTo>
                    <a:pt x="281125" y="100966"/>
                  </a:lnTo>
                  <a:lnTo>
                    <a:pt x="275199" y="52006"/>
                  </a:lnTo>
                  <a:lnTo>
                    <a:pt x="27330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87567" y="1694480"/>
              <a:ext cx="223833" cy="169065"/>
            </a:xfrm>
            <a:custGeom>
              <a:avLst/>
              <a:gdLst/>
              <a:ahLst/>
              <a:cxnLst/>
              <a:rect l="0" t="0" r="0" b="0"/>
              <a:pathLst>
                <a:path w="223833" h="169065">
                  <a:moveTo>
                    <a:pt x="129075" y="105893"/>
                  </a:moveTo>
                  <a:lnTo>
                    <a:pt x="125955" y="63201"/>
                  </a:lnTo>
                  <a:lnTo>
                    <a:pt x="119500" y="43635"/>
                  </a:lnTo>
                  <a:lnTo>
                    <a:pt x="108832" y="27140"/>
                  </a:lnTo>
                  <a:lnTo>
                    <a:pt x="84082" y="4700"/>
                  </a:lnTo>
                  <a:lnTo>
                    <a:pt x="74514" y="996"/>
                  </a:lnTo>
                  <a:lnTo>
                    <a:pt x="54523" y="0"/>
                  </a:lnTo>
                  <a:lnTo>
                    <a:pt x="45448" y="3712"/>
                  </a:lnTo>
                  <a:lnTo>
                    <a:pt x="29126" y="17195"/>
                  </a:lnTo>
                  <a:lnTo>
                    <a:pt x="12373" y="50106"/>
                  </a:lnTo>
                  <a:lnTo>
                    <a:pt x="0" y="89493"/>
                  </a:lnTo>
                  <a:lnTo>
                    <a:pt x="104" y="130799"/>
                  </a:lnTo>
                  <a:lnTo>
                    <a:pt x="7804" y="152447"/>
                  </a:lnTo>
                  <a:lnTo>
                    <a:pt x="13132" y="161496"/>
                  </a:lnTo>
                  <a:lnTo>
                    <a:pt x="21365" y="166358"/>
                  </a:lnTo>
                  <a:lnTo>
                    <a:pt x="42989" y="168641"/>
                  </a:lnTo>
                  <a:lnTo>
                    <a:pt x="52967" y="165272"/>
                  </a:lnTo>
                  <a:lnTo>
                    <a:pt x="70293" y="152171"/>
                  </a:lnTo>
                  <a:lnTo>
                    <a:pt x="87612" y="125064"/>
                  </a:lnTo>
                  <a:lnTo>
                    <a:pt x="107641" y="65726"/>
                  </a:lnTo>
                  <a:lnTo>
                    <a:pt x="111276" y="54548"/>
                  </a:lnTo>
                  <a:lnTo>
                    <a:pt x="113700" y="51776"/>
                  </a:lnTo>
                  <a:lnTo>
                    <a:pt x="115315" y="54607"/>
                  </a:lnTo>
                  <a:lnTo>
                    <a:pt x="123497" y="87183"/>
                  </a:lnTo>
                  <a:lnTo>
                    <a:pt x="152305" y="139148"/>
                  </a:lnTo>
                  <a:lnTo>
                    <a:pt x="166305" y="153038"/>
                  </a:lnTo>
                  <a:lnTo>
                    <a:pt x="184226" y="161941"/>
                  </a:lnTo>
                  <a:lnTo>
                    <a:pt x="223832" y="169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24162" y="1663502"/>
              <a:ext cx="155739" cy="224108"/>
            </a:xfrm>
            <a:custGeom>
              <a:avLst/>
              <a:gdLst/>
              <a:ahLst/>
              <a:cxnLst/>
              <a:rect l="0" t="0" r="0" b="0"/>
              <a:pathLst>
                <a:path w="155739" h="224108">
                  <a:moveTo>
                    <a:pt x="124107" y="0"/>
                  </a:moveTo>
                  <a:lnTo>
                    <a:pt x="71402" y="19128"/>
                  </a:lnTo>
                  <a:lnTo>
                    <a:pt x="10691" y="63469"/>
                  </a:lnTo>
                  <a:lnTo>
                    <a:pt x="2873" y="70389"/>
                  </a:lnTo>
                  <a:lnTo>
                    <a:pt x="0" y="77342"/>
                  </a:lnTo>
                  <a:lnTo>
                    <a:pt x="425" y="84316"/>
                  </a:lnTo>
                  <a:lnTo>
                    <a:pt x="3048" y="91306"/>
                  </a:lnTo>
                  <a:lnTo>
                    <a:pt x="15321" y="102192"/>
                  </a:lnTo>
                  <a:lnTo>
                    <a:pt x="51795" y="118712"/>
                  </a:lnTo>
                  <a:lnTo>
                    <a:pt x="111566" y="128457"/>
                  </a:lnTo>
                  <a:lnTo>
                    <a:pt x="132572" y="135471"/>
                  </a:lnTo>
                  <a:lnTo>
                    <a:pt x="149706" y="146387"/>
                  </a:lnTo>
                  <a:lnTo>
                    <a:pt x="154041" y="154913"/>
                  </a:lnTo>
                  <a:lnTo>
                    <a:pt x="155738" y="176865"/>
                  </a:lnTo>
                  <a:lnTo>
                    <a:pt x="151044" y="186930"/>
                  </a:lnTo>
                  <a:lnTo>
                    <a:pt x="133349" y="204353"/>
                  </a:lnTo>
                  <a:lnTo>
                    <a:pt x="97080" y="221726"/>
                  </a:lnTo>
                  <a:lnTo>
                    <a:pt x="73490" y="224107"/>
                  </a:lnTo>
                  <a:lnTo>
                    <a:pt x="29351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06454" y="1674075"/>
              <a:ext cx="176048" cy="441277"/>
            </a:xfrm>
            <a:custGeom>
              <a:avLst/>
              <a:gdLst/>
              <a:ahLst/>
              <a:cxnLst/>
              <a:rect l="0" t="0" r="0" b="0"/>
              <a:pathLst>
                <a:path w="176048" h="441277">
                  <a:moveTo>
                    <a:pt x="10313" y="147355"/>
                  </a:moveTo>
                  <a:lnTo>
                    <a:pt x="10313" y="201499"/>
                  </a:lnTo>
                  <a:lnTo>
                    <a:pt x="15902" y="250856"/>
                  </a:lnTo>
                  <a:lnTo>
                    <a:pt x="19378" y="300464"/>
                  </a:lnTo>
                  <a:lnTo>
                    <a:pt x="27788" y="363299"/>
                  </a:lnTo>
                  <a:lnTo>
                    <a:pt x="33782" y="420771"/>
                  </a:lnTo>
                  <a:lnTo>
                    <a:pt x="37121" y="440838"/>
                  </a:lnTo>
                  <a:lnTo>
                    <a:pt x="36374" y="441276"/>
                  </a:lnTo>
                  <a:lnTo>
                    <a:pt x="26769" y="411174"/>
                  </a:lnTo>
                  <a:lnTo>
                    <a:pt x="14776" y="350592"/>
                  </a:lnTo>
                  <a:lnTo>
                    <a:pt x="10465" y="296090"/>
                  </a:lnTo>
                  <a:lnTo>
                    <a:pt x="2241" y="238216"/>
                  </a:lnTo>
                  <a:lnTo>
                    <a:pt x="512" y="185195"/>
                  </a:lnTo>
                  <a:lnTo>
                    <a:pt x="0" y="131271"/>
                  </a:lnTo>
                  <a:lnTo>
                    <a:pt x="5416" y="71128"/>
                  </a:lnTo>
                  <a:lnTo>
                    <a:pt x="20040" y="33912"/>
                  </a:lnTo>
                  <a:lnTo>
                    <a:pt x="44780" y="6247"/>
                  </a:lnTo>
                  <a:lnTo>
                    <a:pt x="55518" y="1811"/>
                  </a:lnTo>
                  <a:lnTo>
                    <a:pt x="79927" y="0"/>
                  </a:lnTo>
                  <a:lnTo>
                    <a:pt x="100134" y="6215"/>
                  </a:lnTo>
                  <a:lnTo>
                    <a:pt x="132170" y="29268"/>
                  </a:lnTo>
                  <a:lnTo>
                    <a:pt x="159859" y="64757"/>
                  </a:lnTo>
                  <a:lnTo>
                    <a:pt x="172646" y="96365"/>
                  </a:lnTo>
                  <a:lnTo>
                    <a:pt x="176047" y="121573"/>
                  </a:lnTo>
                  <a:lnTo>
                    <a:pt x="171320" y="145255"/>
                  </a:lnTo>
                  <a:lnTo>
                    <a:pt x="155505" y="175198"/>
                  </a:lnTo>
                  <a:lnTo>
                    <a:pt x="141523" y="190145"/>
                  </a:lnTo>
                  <a:lnTo>
                    <a:pt x="123610" y="200688"/>
                  </a:lnTo>
                  <a:lnTo>
                    <a:pt x="62955" y="210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956443" y="1712232"/>
              <a:ext cx="146765" cy="173162"/>
            </a:xfrm>
            <a:custGeom>
              <a:avLst/>
              <a:gdLst/>
              <a:ahLst/>
              <a:cxnLst/>
              <a:rect l="0" t="0" r="0" b="0"/>
              <a:pathLst>
                <a:path w="146765" h="173162">
                  <a:moveTo>
                    <a:pt x="118292" y="24970"/>
                  </a:moveTo>
                  <a:lnTo>
                    <a:pt x="100312" y="9329"/>
                  </a:lnTo>
                  <a:lnTo>
                    <a:pt x="83395" y="1251"/>
                  </a:lnTo>
                  <a:lnTo>
                    <a:pt x="64178" y="0"/>
                  </a:lnTo>
                  <a:lnTo>
                    <a:pt x="43938" y="4513"/>
                  </a:lnTo>
                  <a:lnTo>
                    <a:pt x="23245" y="14318"/>
                  </a:lnTo>
                  <a:lnTo>
                    <a:pt x="8589" y="29594"/>
                  </a:lnTo>
                  <a:lnTo>
                    <a:pt x="3043" y="38581"/>
                  </a:lnTo>
                  <a:lnTo>
                    <a:pt x="0" y="64164"/>
                  </a:lnTo>
                  <a:lnTo>
                    <a:pt x="7579" y="117070"/>
                  </a:lnTo>
                  <a:lnTo>
                    <a:pt x="22577" y="144935"/>
                  </a:lnTo>
                  <a:lnTo>
                    <a:pt x="47428" y="168010"/>
                  </a:lnTo>
                  <a:lnTo>
                    <a:pt x="73149" y="173161"/>
                  </a:lnTo>
                  <a:lnTo>
                    <a:pt x="100568" y="170381"/>
                  </a:lnTo>
                  <a:lnTo>
                    <a:pt x="120554" y="161347"/>
                  </a:lnTo>
                  <a:lnTo>
                    <a:pt x="134116" y="146413"/>
                  </a:lnTo>
                  <a:lnTo>
                    <a:pt x="139369" y="137517"/>
                  </a:lnTo>
                  <a:lnTo>
                    <a:pt x="146764" y="97052"/>
                  </a:lnTo>
                  <a:lnTo>
                    <a:pt x="143366" y="59195"/>
                  </a:lnTo>
                  <a:lnTo>
                    <a:pt x="128821" y="14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48435" y="1684559"/>
              <a:ext cx="247582" cy="222884"/>
            </a:xfrm>
            <a:custGeom>
              <a:avLst/>
              <a:gdLst/>
              <a:ahLst/>
              <a:cxnLst/>
              <a:rect l="0" t="0" r="0" b="0"/>
              <a:pathLst>
                <a:path w="247582" h="222884">
                  <a:moveTo>
                    <a:pt x="0" y="52643"/>
                  </a:moveTo>
                  <a:lnTo>
                    <a:pt x="0" y="111260"/>
                  </a:lnTo>
                  <a:lnTo>
                    <a:pt x="11453" y="167857"/>
                  </a:lnTo>
                  <a:lnTo>
                    <a:pt x="14654" y="178585"/>
                  </a:lnTo>
                  <a:lnTo>
                    <a:pt x="20298" y="186907"/>
                  </a:lnTo>
                  <a:lnTo>
                    <a:pt x="35928" y="199273"/>
                  </a:lnTo>
                  <a:lnTo>
                    <a:pt x="45009" y="200699"/>
                  </a:lnTo>
                  <a:lnTo>
                    <a:pt x="64458" y="196045"/>
                  </a:lnTo>
                  <a:lnTo>
                    <a:pt x="81680" y="179938"/>
                  </a:lnTo>
                  <a:lnTo>
                    <a:pt x="101410" y="144562"/>
                  </a:lnTo>
                  <a:lnTo>
                    <a:pt x="106212" y="131470"/>
                  </a:lnTo>
                  <a:lnTo>
                    <a:pt x="110582" y="126251"/>
                  </a:lnTo>
                  <a:lnTo>
                    <a:pt x="114665" y="126281"/>
                  </a:lnTo>
                  <a:lnTo>
                    <a:pt x="118558" y="129811"/>
                  </a:lnTo>
                  <a:lnTo>
                    <a:pt x="136770" y="170299"/>
                  </a:lnTo>
                  <a:lnTo>
                    <a:pt x="145015" y="189163"/>
                  </a:lnTo>
                  <a:lnTo>
                    <a:pt x="156478" y="205345"/>
                  </a:lnTo>
                  <a:lnTo>
                    <a:pt x="172491" y="217216"/>
                  </a:lnTo>
                  <a:lnTo>
                    <a:pt x="181674" y="222020"/>
                  </a:lnTo>
                  <a:lnTo>
                    <a:pt x="191306" y="222883"/>
                  </a:lnTo>
                  <a:lnTo>
                    <a:pt x="211367" y="217602"/>
                  </a:lnTo>
                  <a:lnTo>
                    <a:pt x="225742" y="204337"/>
                  </a:lnTo>
                  <a:lnTo>
                    <a:pt x="231213" y="195886"/>
                  </a:lnTo>
                  <a:lnTo>
                    <a:pt x="243834" y="135399"/>
                  </a:lnTo>
                  <a:lnTo>
                    <a:pt x="247581" y="109310"/>
                  </a:lnTo>
                  <a:lnTo>
                    <a:pt x="237512" y="5317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43233" y="1701244"/>
              <a:ext cx="157928" cy="217778"/>
            </a:xfrm>
            <a:custGeom>
              <a:avLst/>
              <a:gdLst/>
              <a:ahLst/>
              <a:cxnLst/>
              <a:rect l="0" t="0" r="0" b="0"/>
              <a:pathLst>
                <a:path w="157928" h="217778">
                  <a:moveTo>
                    <a:pt x="0" y="88600"/>
                  </a:moveTo>
                  <a:lnTo>
                    <a:pt x="24046" y="98175"/>
                  </a:lnTo>
                  <a:lnTo>
                    <a:pt x="38373" y="108843"/>
                  </a:lnTo>
                  <a:lnTo>
                    <a:pt x="46639" y="111454"/>
                  </a:lnTo>
                  <a:lnTo>
                    <a:pt x="65182" y="111236"/>
                  </a:lnTo>
                  <a:lnTo>
                    <a:pt x="95352" y="98947"/>
                  </a:lnTo>
                  <a:lnTo>
                    <a:pt x="109839" y="83840"/>
                  </a:lnTo>
                  <a:lnTo>
                    <a:pt x="115340" y="74898"/>
                  </a:lnTo>
                  <a:lnTo>
                    <a:pt x="118332" y="55604"/>
                  </a:lnTo>
                  <a:lnTo>
                    <a:pt x="114593" y="35331"/>
                  </a:lnTo>
                  <a:lnTo>
                    <a:pt x="105132" y="14622"/>
                  </a:lnTo>
                  <a:lnTo>
                    <a:pt x="96995" y="7696"/>
                  </a:lnTo>
                  <a:lnTo>
                    <a:pt x="75474" y="0"/>
                  </a:lnTo>
                  <a:lnTo>
                    <a:pt x="65524" y="1458"/>
                  </a:lnTo>
                  <a:lnTo>
                    <a:pt x="48229" y="12435"/>
                  </a:lnTo>
                  <a:lnTo>
                    <a:pt x="19232" y="40843"/>
                  </a:lnTo>
                  <a:lnTo>
                    <a:pt x="9327" y="59186"/>
                  </a:lnTo>
                  <a:lnTo>
                    <a:pt x="2764" y="100422"/>
                  </a:lnTo>
                  <a:lnTo>
                    <a:pt x="6408" y="138506"/>
                  </a:lnTo>
                  <a:lnTo>
                    <a:pt x="20486" y="172017"/>
                  </a:lnTo>
                  <a:lnTo>
                    <a:pt x="39475" y="198584"/>
                  </a:lnTo>
                  <a:lnTo>
                    <a:pt x="59269" y="210792"/>
                  </a:lnTo>
                  <a:lnTo>
                    <a:pt x="82494" y="217777"/>
                  </a:lnTo>
                  <a:lnTo>
                    <a:pt x="104514" y="216982"/>
                  </a:lnTo>
                  <a:lnTo>
                    <a:pt x="157927" y="193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38938" y="1722743"/>
              <a:ext cx="120151" cy="204275"/>
            </a:xfrm>
            <a:custGeom>
              <a:avLst/>
              <a:gdLst/>
              <a:ahLst/>
              <a:cxnLst/>
              <a:rect l="0" t="0" r="0" b="0"/>
              <a:pathLst>
                <a:path w="120151" h="204275">
                  <a:moveTo>
                    <a:pt x="14865" y="88158"/>
                  </a:moveTo>
                  <a:lnTo>
                    <a:pt x="9276" y="104926"/>
                  </a:lnTo>
                  <a:lnTo>
                    <a:pt x="9651" y="122517"/>
                  </a:lnTo>
                  <a:lnTo>
                    <a:pt x="22584" y="179987"/>
                  </a:lnTo>
                  <a:lnTo>
                    <a:pt x="29214" y="202670"/>
                  </a:lnTo>
                  <a:lnTo>
                    <a:pt x="30280" y="204274"/>
                  </a:lnTo>
                  <a:lnTo>
                    <a:pt x="17571" y="149570"/>
                  </a:lnTo>
                  <a:lnTo>
                    <a:pt x="721" y="89544"/>
                  </a:lnTo>
                  <a:lnTo>
                    <a:pt x="0" y="67717"/>
                  </a:lnTo>
                  <a:lnTo>
                    <a:pt x="4749" y="47488"/>
                  </a:lnTo>
                  <a:lnTo>
                    <a:pt x="14658" y="30698"/>
                  </a:lnTo>
                  <a:lnTo>
                    <a:pt x="29981" y="18557"/>
                  </a:lnTo>
                  <a:lnTo>
                    <a:pt x="68414" y="1230"/>
                  </a:lnTo>
                  <a:lnTo>
                    <a:pt x="88967" y="0"/>
                  </a:lnTo>
                  <a:lnTo>
                    <a:pt x="120150" y="3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27851" y="1457957"/>
              <a:ext cx="162865" cy="489816"/>
            </a:xfrm>
            <a:custGeom>
              <a:avLst/>
              <a:gdLst/>
              <a:ahLst/>
              <a:cxnLst/>
              <a:rect l="0" t="0" r="0" b="0"/>
              <a:pathLst>
                <a:path w="162865" h="489816">
                  <a:moveTo>
                    <a:pt x="78636" y="489815"/>
                  </a:moveTo>
                  <a:lnTo>
                    <a:pt x="63982" y="434673"/>
                  </a:lnTo>
                  <a:lnTo>
                    <a:pt x="59476" y="386259"/>
                  </a:lnTo>
                  <a:lnTo>
                    <a:pt x="46962" y="334869"/>
                  </a:lnTo>
                  <a:lnTo>
                    <a:pt x="30179" y="278404"/>
                  </a:lnTo>
                  <a:lnTo>
                    <a:pt x="19175" y="223233"/>
                  </a:lnTo>
                  <a:lnTo>
                    <a:pt x="9675" y="163603"/>
                  </a:lnTo>
                  <a:lnTo>
                    <a:pt x="5171" y="109540"/>
                  </a:lnTo>
                  <a:lnTo>
                    <a:pt x="0" y="51877"/>
                  </a:lnTo>
                  <a:lnTo>
                    <a:pt x="5082" y="29624"/>
                  </a:lnTo>
                  <a:lnTo>
                    <a:pt x="15140" y="11934"/>
                  </a:lnTo>
                  <a:lnTo>
                    <a:pt x="24607" y="6281"/>
                  </a:lnTo>
                  <a:lnTo>
                    <a:pt x="50723" y="0"/>
                  </a:lnTo>
                  <a:lnTo>
                    <a:pt x="87133" y="2053"/>
                  </a:lnTo>
                  <a:lnTo>
                    <a:pt x="143633" y="13383"/>
                  </a:lnTo>
                  <a:lnTo>
                    <a:pt x="162864" y="16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11730" y="1747730"/>
              <a:ext cx="178986" cy="5590"/>
            </a:xfrm>
            <a:custGeom>
              <a:avLst/>
              <a:gdLst/>
              <a:ahLst/>
              <a:cxnLst/>
              <a:rect l="0" t="0" r="0" b="0"/>
              <a:pathLst>
                <a:path w="178986" h="5590">
                  <a:moveTo>
                    <a:pt x="178985" y="0"/>
                  </a:moveTo>
                  <a:lnTo>
                    <a:pt x="130054" y="0"/>
                  </a:lnTo>
                  <a:lnTo>
                    <a:pt x="76512" y="5589"/>
                  </a:lnTo>
                  <a:lnTo>
                    <a:pt x="24547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12639" y="1758259"/>
              <a:ext cx="144974" cy="221183"/>
            </a:xfrm>
            <a:custGeom>
              <a:avLst/>
              <a:gdLst/>
              <a:ahLst/>
              <a:cxnLst/>
              <a:rect l="0" t="0" r="0" b="0"/>
              <a:pathLst>
                <a:path w="144974" h="221183">
                  <a:moveTo>
                    <a:pt x="20190" y="31585"/>
                  </a:moveTo>
                  <a:lnTo>
                    <a:pt x="9012" y="42764"/>
                  </a:lnTo>
                  <a:lnTo>
                    <a:pt x="3523" y="60730"/>
                  </a:lnTo>
                  <a:lnTo>
                    <a:pt x="0" y="115981"/>
                  </a:lnTo>
                  <a:lnTo>
                    <a:pt x="5757" y="142794"/>
                  </a:lnTo>
                  <a:lnTo>
                    <a:pt x="35100" y="198265"/>
                  </a:lnTo>
                  <a:lnTo>
                    <a:pt x="48653" y="215239"/>
                  </a:lnTo>
                  <a:lnTo>
                    <a:pt x="57883" y="219532"/>
                  </a:lnTo>
                  <a:lnTo>
                    <a:pt x="80616" y="221182"/>
                  </a:lnTo>
                  <a:lnTo>
                    <a:pt x="100078" y="214896"/>
                  </a:lnTo>
                  <a:lnTo>
                    <a:pt x="108544" y="209945"/>
                  </a:lnTo>
                  <a:lnTo>
                    <a:pt x="121070" y="195084"/>
                  </a:lnTo>
                  <a:lnTo>
                    <a:pt x="138642" y="151359"/>
                  </a:lnTo>
                  <a:lnTo>
                    <a:pt x="144973" y="96492"/>
                  </a:lnTo>
                  <a:lnTo>
                    <a:pt x="143105" y="36781"/>
                  </a:lnTo>
                  <a:lnTo>
                    <a:pt x="1360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74984" y="1579274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1" y="48931"/>
                  </a:lnTo>
                  <a:lnTo>
                    <a:pt x="3120" y="99896"/>
                  </a:lnTo>
                  <a:lnTo>
                    <a:pt x="8334" y="153211"/>
                  </a:lnTo>
                  <a:lnTo>
                    <a:pt x="10095" y="213148"/>
                  </a:lnTo>
                  <a:lnTo>
                    <a:pt x="21925" y="272694"/>
                  </a:lnTo>
                  <a:lnTo>
                    <a:pt x="31483" y="333481"/>
                  </a:lnTo>
                  <a:lnTo>
                    <a:pt x="39667" y="384588"/>
                  </a:lnTo>
                  <a:lnTo>
                    <a:pt x="41389" y="423958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90798" y="19898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10348" y="3000621"/>
            <a:ext cx="995269" cy="409150"/>
            <a:chOff x="710348" y="3000621"/>
            <a:chExt cx="995269" cy="409150"/>
          </a:xfrm>
        </p:grpSpPr>
        <p:sp>
          <p:nvSpPr>
            <p:cNvPr id="51" name="Freeform 50"/>
            <p:cNvSpPr/>
            <p:nvPr/>
          </p:nvSpPr>
          <p:spPr>
            <a:xfrm>
              <a:off x="710348" y="3126963"/>
              <a:ext cx="184575" cy="105842"/>
            </a:xfrm>
            <a:custGeom>
              <a:avLst/>
              <a:gdLst/>
              <a:ahLst/>
              <a:cxnLst/>
              <a:rect l="0" t="0" r="0" b="0"/>
              <a:pathLst>
                <a:path w="184575" h="105842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0149" y="83313"/>
                  </a:lnTo>
                  <a:lnTo>
                    <a:pt x="15648" y="91807"/>
                  </a:lnTo>
                  <a:lnTo>
                    <a:pt x="31117" y="104364"/>
                  </a:lnTo>
                  <a:lnTo>
                    <a:pt x="38985" y="105841"/>
                  </a:lnTo>
                  <a:lnTo>
                    <a:pt x="46571" y="104486"/>
                  </a:lnTo>
                  <a:lnTo>
                    <a:pt x="53967" y="101243"/>
                  </a:lnTo>
                  <a:lnTo>
                    <a:pt x="68425" y="85162"/>
                  </a:lnTo>
                  <a:lnTo>
                    <a:pt x="117874" y="25238"/>
                  </a:lnTo>
                  <a:lnTo>
                    <a:pt x="126069" y="21505"/>
                  </a:lnTo>
                  <a:lnTo>
                    <a:pt x="144534" y="20476"/>
                  </a:lnTo>
                  <a:lnTo>
                    <a:pt x="161319" y="27038"/>
                  </a:lnTo>
                  <a:lnTo>
                    <a:pt x="174238" y="36584"/>
                  </a:lnTo>
                  <a:lnTo>
                    <a:pt x="18457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89777" y="3032207"/>
              <a:ext cx="10472" cy="368498"/>
            </a:xfrm>
            <a:custGeom>
              <a:avLst/>
              <a:gdLst/>
              <a:ahLst/>
              <a:cxnLst/>
              <a:rect l="0" t="0" r="0" b="0"/>
              <a:pathLst>
                <a:path w="10472" h="368498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6" y="153211"/>
                  </a:lnTo>
                  <a:lnTo>
                    <a:pt x="0" y="201764"/>
                  </a:lnTo>
                  <a:lnTo>
                    <a:pt x="3079" y="253194"/>
                  </a:lnTo>
                  <a:lnTo>
                    <a:pt x="8281" y="305478"/>
                  </a:lnTo>
                  <a:lnTo>
                    <a:pt x="1047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10735" y="3023426"/>
              <a:ext cx="400084" cy="40367"/>
            </a:xfrm>
            <a:custGeom>
              <a:avLst/>
              <a:gdLst/>
              <a:ahLst/>
              <a:cxnLst/>
              <a:rect l="0" t="0" r="0" b="0"/>
              <a:pathLst>
                <a:path w="400084" h="40367">
                  <a:moveTo>
                    <a:pt x="400083" y="19309"/>
                  </a:moveTo>
                  <a:lnTo>
                    <a:pt x="383316" y="8131"/>
                  </a:lnTo>
                  <a:lnTo>
                    <a:pt x="350531" y="1179"/>
                  </a:lnTo>
                  <a:lnTo>
                    <a:pt x="289126" y="0"/>
                  </a:lnTo>
                  <a:lnTo>
                    <a:pt x="236836" y="6829"/>
                  </a:lnTo>
                  <a:lnTo>
                    <a:pt x="177408" y="16262"/>
                  </a:lnTo>
                  <a:lnTo>
                    <a:pt x="116517" y="26465"/>
                  </a:lnTo>
                  <a:lnTo>
                    <a:pt x="62080" y="35728"/>
                  </a:lnTo>
                  <a:lnTo>
                    <a:pt x="0" y="40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37119" y="3000621"/>
              <a:ext cx="368498" cy="409150"/>
            </a:xfrm>
            <a:custGeom>
              <a:avLst/>
              <a:gdLst/>
              <a:ahLst/>
              <a:cxnLst/>
              <a:rect l="0" t="0" r="0" b="0"/>
              <a:pathLst>
                <a:path w="368498" h="409150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8333" y="161453"/>
                  </a:lnTo>
                  <a:lnTo>
                    <a:pt x="12997" y="219024"/>
                  </a:lnTo>
                  <a:lnTo>
                    <a:pt x="18669" y="276246"/>
                  </a:lnTo>
                  <a:lnTo>
                    <a:pt x="23469" y="331415"/>
                  </a:lnTo>
                  <a:lnTo>
                    <a:pt x="29982" y="391978"/>
                  </a:lnTo>
                  <a:lnTo>
                    <a:pt x="29347" y="397020"/>
                  </a:lnTo>
                  <a:lnTo>
                    <a:pt x="27753" y="395701"/>
                  </a:lnTo>
                  <a:lnTo>
                    <a:pt x="24033" y="381758"/>
                  </a:lnTo>
                  <a:lnTo>
                    <a:pt x="24764" y="334679"/>
                  </a:lnTo>
                  <a:lnTo>
                    <a:pt x="35827" y="285909"/>
                  </a:lnTo>
                  <a:lnTo>
                    <a:pt x="51429" y="258759"/>
                  </a:lnTo>
                  <a:lnTo>
                    <a:pt x="60023" y="254395"/>
                  </a:lnTo>
                  <a:lnTo>
                    <a:pt x="82049" y="252664"/>
                  </a:lnTo>
                  <a:lnTo>
                    <a:pt x="101197" y="258914"/>
                  </a:lnTo>
                  <a:lnTo>
                    <a:pt x="117506" y="270661"/>
                  </a:lnTo>
                  <a:lnTo>
                    <a:pt x="138672" y="297005"/>
                  </a:lnTo>
                  <a:lnTo>
                    <a:pt x="160750" y="347731"/>
                  </a:lnTo>
                  <a:lnTo>
                    <a:pt x="164488" y="351144"/>
                  </a:lnTo>
                  <a:lnTo>
                    <a:pt x="168150" y="349910"/>
                  </a:lnTo>
                  <a:lnTo>
                    <a:pt x="188023" y="328301"/>
                  </a:lnTo>
                  <a:lnTo>
                    <a:pt x="213248" y="313954"/>
                  </a:lnTo>
                  <a:lnTo>
                    <a:pt x="271898" y="295010"/>
                  </a:lnTo>
                  <a:lnTo>
                    <a:pt x="324971" y="276109"/>
                  </a:lnTo>
                  <a:lnTo>
                    <a:pt x="341743" y="264655"/>
                  </a:lnTo>
                  <a:lnTo>
                    <a:pt x="353877" y="248646"/>
                  </a:lnTo>
                  <a:lnTo>
                    <a:pt x="358750" y="239463"/>
                  </a:lnTo>
                  <a:lnTo>
                    <a:pt x="361046" y="219902"/>
                  </a:lnTo>
                  <a:lnTo>
                    <a:pt x="360020" y="209773"/>
                  </a:lnTo>
                  <a:lnTo>
                    <a:pt x="355827" y="201850"/>
                  </a:lnTo>
                  <a:lnTo>
                    <a:pt x="341809" y="189927"/>
                  </a:lnTo>
                  <a:lnTo>
                    <a:pt x="333158" y="187449"/>
                  </a:lnTo>
                  <a:lnTo>
                    <a:pt x="314186" y="187816"/>
                  </a:lnTo>
                  <a:lnTo>
                    <a:pt x="283775" y="194600"/>
                  </a:lnTo>
                  <a:lnTo>
                    <a:pt x="230120" y="228873"/>
                  </a:lnTo>
                  <a:lnTo>
                    <a:pt x="205184" y="254988"/>
                  </a:lnTo>
                  <a:lnTo>
                    <a:pt x="201130" y="265918"/>
                  </a:lnTo>
                  <a:lnTo>
                    <a:pt x="199910" y="317083"/>
                  </a:lnTo>
                  <a:lnTo>
                    <a:pt x="202322" y="343307"/>
                  </a:lnTo>
                  <a:lnTo>
                    <a:pt x="216835" y="376632"/>
                  </a:lnTo>
                  <a:lnTo>
                    <a:pt x="229342" y="393950"/>
                  </a:lnTo>
                  <a:lnTo>
                    <a:pt x="248939" y="403206"/>
                  </a:lnTo>
                  <a:lnTo>
                    <a:pt x="299647" y="409149"/>
                  </a:lnTo>
                  <a:lnTo>
                    <a:pt x="323859" y="403723"/>
                  </a:lnTo>
                  <a:lnTo>
                    <a:pt x="36849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000414" y="2947979"/>
            <a:ext cx="1903217" cy="544960"/>
            <a:chOff x="2000414" y="2947979"/>
            <a:chExt cx="1903217" cy="544960"/>
          </a:xfrm>
        </p:grpSpPr>
        <p:sp>
          <p:nvSpPr>
            <p:cNvPr id="56" name="Freeform 55"/>
            <p:cNvSpPr/>
            <p:nvPr/>
          </p:nvSpPr>
          <p:spPr>
            <a:xfrm>
              <a:off x="2190120" y="2990093"/>
              <a:ext cx="20865" cy="410612"/>
            </a:xfrm>
            <a:custGeom>
              <a:avLst/>
              <a:gdLst/>
              <a:ahLst/>
              <a:cxnLst/>
              <a:rect l="0" t="0" r="0" b="0"/>
              <a:pathLst>
                <a:path w="20865" h="410612">
                  <a:moveTo>
                    <a:pt x="10335" y="0"/>
                  </a:moveTo>
                  <a:lnTo>
                    <a:pt x="3100" y="27556"/>
                  </a:lnTo>
                  <a:lnTo>
                    <a:pt x="458" y="83779"/>
                  </a:lnTo>
                  <a:lnTo>
                    <a:pt x="0" y="135568"/>
                  </a:lnTo>
                  <a:lnTo>
                    <a:pt x="2984" y="193416"/>
                  </a:lnTo>
                  <a:lnTo>
                    <a:pt x="8157" y="246431"/>
                  </a:lnTo>
                  <a:lnTo>
                    <a:pt x="9690" y="300354"/>
                  </a:lnTo>
                  <a:lnTo>
                    <a:pt x="13264" y="352206"/>
                  </a:lnTo>
                  <a:lnTo>
                    <a:pt x="2086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00414" y="2947979"/>
              <a:ext cx="400084" cy="105286"/>
            </a:xfrm>
            <a:custGeom>
              <a:avLst/>
              <a:gdLst/>
              <a:ahLst/>
              <a:cxnLst/>
              <a:rect l="0" t="0" r="0" b="0"/>
              <a:pathLst>
                <a:path w="400084" h="105286">
                  <a:moveTo>
                    <a:pt x="400083" y="0"/>
                  </a:moveTo>
                  <a:lnTo>
                    <a:pt x="345038" y="17958"/>
                  </a:lnTo>
                  <a:lnTo>
                    <a:pt x="287391" y="31667"/>
                  </a:lnTo>
                  <a:lnTo>
                    <a:pt x="225875" y="45640"/>
                  </a:lnTo>
                  <a:lnTo>
                    <a:pt x="174161" y="56157"/>
                  </a:lnTo>
                  <a:lnTo>
                    <a:pt x="119973" y="66682"/>
                  </a:lnTo>
                  <a:lnTo>
                    <a:pt x="63733" y="81888"/>
                  </a:lnTo>
                  <a:lnTo>
                    <a:pt x="14322" y="9997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63626" y="3190134"/>
              <a:ext cx="84229" cy="181940"/>
            </a:xfrm>
            <a:custGeom>
              <a:avLst/>
              <a:gdLst/>
              <a:ahLst/>
              <a:cxnLst/>
              <a:rect l="0" t="0" r="0" b="0"/>
              <a:pathLst>
                <a:path w="84229" h="181940">
                  <a:moveTo>
                    <a:pt x="0" y="42114"/>
                  </a:moveTo>
                  <a:lnTo>
                    <a:pt x="0" y="91045"/>
                  </a:lnTo>
                  <a:lnTo>
                    <a:pt x="5590" y="144586"/>
                  </a:lnTo>
                  <a:lnTo>
                    <a:pt x="15619" y="181939"/>
                  </a:lnTo>
                  <a:lnTo>
                    <a:pt x="13571" y="176788"/>
                  </a:lnTo>
                  <a:lnTo>
                    <a:pt x="5207" y="116160"/>
                  </a:lnTo>
                  <a:lnTo>
                    <a:pt x="2199" y="66533"/>
                  </a:lnTo>
                  <a:lnTo>
                    <a:pt x="6047" y="43608"/>
                  </a:lnTo>
                  <a:lnTo>
                    <a:pt x="11050" y="34921"/>
                  </a:lnTo>
                  <a:lnTo>
                    <a:pt x="25969" y="22150"/>
                  </a:lnTo>
                  <a:lnTo>
                    <a:pt x="61802" y="55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32082" y="323224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6789" y="100898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11026" y="30848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10820" y="3165164"/>
              <a:ext cx="131834" cy="190657"/>
            </a:xfrm>
            <a:custGeom>
              <a:avLst/>
              <a:gdLst/>
              <a:ahLst/>
              <a:cxnLst/>
              <a:rect l="0" t="0" r="0" b="0"/>
              <a:pathLst>
                <a:path w="131834" h="190657">
                  <a:moveTo>
                    <a:pt x="121304" y="24970"/>
                  </a:moveTo>
                  <a:lnTo>
                    <a:pt x="103323" y="9329"/>
                  </a:lnTo>
                  <a:lnTo>
                    <a:pt x="86406" y="1251"/>
                  </a:lnTo>
                  <a:lnTo>
                    <a:pt x="67189" y="0"/>
                  </a:lnTo>
                  <a:lnTo>
                    <a:pt x="48120" y="4514"/>
                  </a:lnTo>
                  <a:lnTo>
                    <a:pt x="31846" y="14319"/>
                  </a:lnTo>
                  <a:lnTo>
                    <a:pt x="9530" y="38582"/>
                  </a:lnTo>
                  <a:lnTo>
                    <a:pt x="1437" y="64165"/>
                  </a:lnTo>
                  <a:lnTo>
                    <a:pt x="0" y="105214"/>
                  </a:lnTo>
                  <a:lnTo>
                    <a:pt x="5390" y="127314"/>
                  </a:lnTo>
                  <a:lnTo>
                    <a:pt x="27914" y="160567"/>
                  </a:lnTo>
                  <a:lnTo>
                    <a:pt x="42363" y="174143"/>
                  </a:lnTo>
                  <a:lnTo>
                    <a:pt x="60483" y="184076"/>
                  </a:lnTo>
                  <a:lnTo>
                    <a:pt x="96004" y="190656"/>
                  </a:lnTo>
                  <a:lnTo>
                    <a:pt x="113179" y="189076"/>
                  </a:lnTo>
                  <a:lnTo>
                    <a:pt x="131833" y="182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70242" y="3157882"/>
              <a:ext cx="140867" cy="203786"/>
            </a:xfrm>
            <a:custGeom>
              <a:avLst/>
              <a:gdLst/>
              <a:ahLst/>
              <a:cxnLst/>
              <a:rect l="0" t="0" r="0" b="0"/>
              <a:pathLst>
                <a:path w="140867" h="203786">
                  <a:moveTo>
                    <a:pt x="25053" y="127009"/>
                  </a:moveTo>
                  <a:lnTo>
                    <a:pt x="43034" y="111368"/>
                  </a:lnTo>
                  <a:lnTo>
                    <a:pt x="98237" y="87402"/>
                  </a:lnTo>
                  <a:lnTo>
                    <a:pt x="114511" y="75871"/>
                  </a:lnTo>
                  <a:lnTo>
                    <a:pt x="126423" y="59827"/>
                  </a:lnTo>
                  <a:lnTo>
                    <a:pt x="131238" y="50636"/>
                  </a:lnTo>
                  <a:lnTo>
                    <a:pt x="132108" y="42168"/>
                  </a:lnTo>
                  <a:lnTo>
                    <a:pt x="126835" y="26521"/>
                  </a:lnTo>
                  <a:lnTo>
                    <a:pt x="105124" y="4558"/>
                  </a:lnTo>
                  <a:lnTo>
                    <a:pt x="95981" y="921"/>
                  </a:lnTo>
                  <a:lnTo>
                    <a:pt x="76464" y="0"/>
                  </a:lnTo>
                  <a:lnTo>
                    <a:pt x="59210" y="6610"/>
                  </a:lnTo>
                  <a:lnTo>
                    <a:pt x="29070" y="29917"/>
                  </a:lnTo>
                  <a:lnTo>
                    <a:pt x="13245" y="55737"/>
                  </a:lnTo>
                  <a:lnTo>
                    <a:pt x="1147" y="91203"/>
                  </a:lnTo>
                  <a:lnTo>
                    <a:pt x="0" y="114605"/>
                  </a:lnTo>
                  <a:lnTo>
                    <a:pt x="4560" y="136704"/>
                  </a:lnTo>
                  <a:lnTo>
                    <a:pt x="20281" y="167706"/>
                  </a:lnTo>
                  <a:lnTo>
                    <a:pt x="33070" y="184481"/>
                  </a:lnTo>
                  <a:lnTo>
                    <a:pt x="59014" y="201489"/>
                  </a:lnTo>
                  <a:lnTo>
                    <a:pt x="78751" y="203785"/>
                  </a:lnTo>
                  <a:lnTo>
                    <a:pt x="140866" y="190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58075" y="3148020"/>
              <a:ext cx="89905" cy="202653"/>
            </a:xfrm>
            <a:custGeom>
              <a:avLst/>
              <a:gdLst/>
              <a:ahLst/>
              <a:cxnLst/>
              <a:rect l="0" t="0" r="0" b="0"/>
              <a:pathLst>
                <a:path w="89905" h="202653">
                  <a:moveTo>
                    <a:pt x="5676" y="105285"/>
                  </a:moveTo>
                  <a:lnTo>
                    <a:pt x="20330" y="163902"/>
                  </a:lnTo>
                  <a:lnTo>
                    <a:pt x="31534" y="202652"/>
                  </a:lnTo>
                  <a:lnTo>
                    <a:pt x="12335" y="146269"/>
                  </a:lnTo>
                  <a:lnTo>
                    <a:pt x="3433" y="86275"/>
                  </a:lnTo>
                  <a:lnTo>
                    <a:pt x="0" y="64081"/>
                  </a:lnTo>
                  <a:lnTo>
                    <a:pt x="2373" y="42518"/>
                  </a:lnTo>
                  <a:lnTo>
                    <a:pt x="13567" y="24356"/>
                  </a:lnTo>
                  <a:lnTo>
                    <a:pt x="21465" y="16238"/>
                  </a:lnTo>
                  <a:lnTo>
                    <a:pt x="42719" y="7217"/>
                  </a:lnTo>
                  <a:lnTo>
                    <a:pt x="899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72399" y="3176500"/>
              <a:ext cx="238793" cy="165816"/>
            </a:xfrm>
            <a:custGeom>
              <a:avLst/>
              <a:gdLst/>
              <a:ahLst/>
              <a:cxnLst/>
              <a:rect l="0" t="0" r="0" b="0"/>
              <a:pathLst>
                <a:path w="238793" h="165816">
                  <a:moveTo>
                    <a:pt x="133507" y="97862"/>
                  </a:moveTo>
                  <a:lnTo>
                    <a:pt x="130388" y="55171"/>
                  </a:lnTo>
                  <a:lnTo>
                    <a:pt x="123932" y="35604"/>
                  </a:lnTo>
                  <a:lnTo>
                    <a:pt x="113264" y="19109"/>
                  </a:lnTo>
                  <a:lnTo>
                    <a:pt x="97604" y="7099"/>
                  </a:lnTo>
                  <a:lnTo>
                    <a:pt x="88515" y="2259"/>
                  </a:lnTo>
                  <a:lnTo>
                    <a:pt x="69057" y="0"/>
                  </a:lnTo>
                  <a:lnTo>
                    <a:pt x="48711" y="4065"/>
                  </a:lnTo>
                  <a:lnTo>
                    <a:pt x="27970" y="13671"/>
                  </a:lnTo>
                  <a:lnTo>
                    <a:pt x="13292" y="28858"/>
                  </a:lnTo>
                  <a:lnTo>
                    <a:pt x="4039" y="48476"/>
                  </a:lnTo>
                  <a:lnTo>
                    <a:pt x="0" y="86999"/>
                  </a:lnTo>
                  <a:lnTo>
                    <a:pt x="6862" y="131429"/>
                  </a:lnTo>
                  <a:lnTo>
                    <a:pt x="17169" y="152165"/>
                  </a:lnTo>
                  <a:lnTo>
                    <a:pt x="25533" y="158630"/>
                  </a:lnTo>
                  <a:lnTo>
                    <a:pt x="47304" y="165815"/>
                  </a:lnTo>
                  <a:lnTo>
                    <a:pt x="57321" y="165391"/>
                  </a:lnTo>
                  <a:lnTo>
                    <a:pt x="74690" y="158681"/>
                  </a:lnTo>
                  <a:lnTo>
                    <a:pt x="87090" y="141661"/>
                  </a:lnTo>
                  <a:lnTo>
                    <a:pt x="95330" y="118498"/>
                  </a:lnTo>
                  <a:lnTo>
                    <a:pt x="106643" y="57310"/>
                  </a:lnTo>
                  <a:lnTo>
                    <a:pt x="108579" y="54450"/>
                  </a:lnTo>
                  <a:lnTo>
                    <a:pt x="109869" y="57222"/>
                  </a:lnTo>
                  <a:lnTo>
                    <a:pt x="113643" y="71611"/>
                  </a:lnTo>
                  <a:lnTo>
                    <a:pt x="135129" y="106325"/>
                  </a:lnTo>
                  <a:lnTo>
                    <a:pt x="161904" y="136059"/>
                  </a:lnTo>
                  <a:lnTo>
                    <a:pt x="188324" y="151814"/>
                  </a:lnTo>
                  <a:lnTo>
                    <a:pt x="208173" y="153816"/>
                  </a:lnTo>
                  <a:lnTo>
                    <a:pt x="238792" y="150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90134" y="2947979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1170" y="50432"/>
                  </a:lnTo>
                  <a:lnTo>
                    <a:pt x="7236" y="105410"/>
                  </a:lnTo>
                  <a:lnTo>
                    <a:pt x="12998" y="163975"/>
                  </a:lnTo>
                  <a:lnTo>
                    <a:pt x="25055" y="215274"/>
                  </a:lnTo>
                  <a:lnTo>
                    <a:pt x="35240" y="267726"/>
                  </a:lnTo>
                  <a:lnTo>
                    <a:pt x="49162" y="330351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84849" y="3120898"/>
              <a:ext cx="263214" cy="37652"/>
            </a:xfrm>
            <a:custGeom>
              <a:avLst/>
              <a:gdLst/>
              <a:ahLst/>
              <a:cxnLst/>
              <a:rect l="0" t="0" r="0" b="0"/>
              <a:pathLst>
                <a:path w="263214" h="37652">
                  <a:moveTo>
                    <a:pt x="263213" y="6065"/>
                  </a:moveTo>
                  <a:lnTo>
                    <a:pt x="220521" y="2946"/>
                  </a:lnTo>
                  <a:lnTo>
                    <a:pt x="199785" y="0"/>
                  </a:lnTo>
                  <a:lnTo>
                    <a:pt x="141776" y="10625"/>
                  </a:lnTo>
                  <a:lnTo>
                    <a:pt x="87320" y="22650"/>
                  </a:lnTo>
                  <a:lnTo>
                    <a:pt x="34623" y="29358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31250" y="3169077"/>
              <a:ext cx="134499" cy="153054"/>
            </a:xfrm>
            <a:custGeom>
              <a:avLst/>
              <a:gdLst/>
              <a:ahLst/>
              <a:cxnLst/>
              <a:rect l="0" t="0" r="0" b="0"/>
              <a:pathLst>
                <a:path w="134499" h="153054">
                  <a:moveTo>
                    <a:pt x="79983" y="21057"/>
                  </a:moveTo>
                  <a:lnTo>
                    <a:pt x="63215" y="15468"/>
                  </a:lnTo>
                  <a:lnTo>
                    <a:pt x="45624" y="18963"/>
                  </a:lnTo>
                  <a:lnTo>
                    <a:pt x="27278" y="29485"/>
                  </a:lnTo>
                  <a:lnTo>
                    <a:pt x="11325" y="45860"/>
                  </a:lnTo>
                  <a:lnTo>
                    <a:pt x="2675" y="67956"/>
                  </a:lnTo>
                  <a:lnTo>
                    <a:pt x="0" y="92204"/>
                  </a:lnTo>
                  <a:lnTo>
                    <a:pt x="2711" y="114679"/>
                  </a:lnTo>
                  <a:lnTo>
                    <a:pt x="10935" y="133247"/>
                  </a:lnTo>
                  <a:lnTo>
                    <a:pt x="16403" y="141474"/>
                  </a:lnTo>
                  <a:lnTo>
                    <a:pt x="24728" y="146959"/>
                  </a:lnTo>
                  <a:lnTo>
                    <a:pt x="46457" y="153053"/>
                  </a:lnTo>
                  <a:lnTo>
                    <a:pt x="79408" y="150894"/>
                  </a:lnTo>
                  <a:lnTo>
                    <a:pt x="100784" y="139594"/>
                  </a:lnTo>
                  <a:lnTo>
                    <a:pt x="111398" y="131667"/>
                  </a:lnTo>
                  <a:lnTo>
                    <a:pt x="126311" y="110382"/>
                  </a:lnTo>
                  <a:lnTo>
                    <a:pt x="134498" y="86494"/>
                  </a:lnTo>
                  <a:lnTo>
                    <a:pt x="134238" y="64178"/>
                  </a:lnTo>
                  <a:lnTo>
                    <a:pt x="121925" y="31884"/>
                  </a:lnTo>
                  <a:lnTo>
                    <a:pt x="106813" y="16901"/>
                  </a:lnTo>
                  <a:lnTo>
                    <a:pt x="84813" y="5008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27046" y="3138407"/>
              <a:ext cx="139721" cy="354532"/>
            </a:xfrm>
            <a:custGeom>
              <a:avLst/>
              <a:gdLst/>
              <a:ahLst/>
              <a:cxnLst/>
              <a:rect l="0" t="0" r="0" b="0"/>
              <a:pathLst>
                <a:path w="139721" h="354532">
                  <a:moveTo>
                    <a:pt x="0" y="135955"/>
                  </a:moveTo>
                  <a:lnTo>
                    <a:pt x="17958" y="197066"/>
                  </a:lnTo>
                  <a:lnTo>
                    <a:pt x="31667" y="247072"/>
                  </a:lnTo>
                  <a:lnTo>
                    <a:pt x="51229" y="306993"/>
                  </a:lnTo>
                  <a:lnTo>
                    <a:pt x="66878" y="354531"/>
                  </a:lnTo>
                  <a:lnTo>
                    <a:pt x="55245" y="305788"/>
                  </a:lnTo>
                  <a:lnTo>
                    <a:pt x="41935" y="256330"/>
                  </a:lnTo>
                  <a:lnTo>
                    <a:pt x="28041" y="196518"/>
                  </a:lnTo>
                  <a:lnTo>
                    <a:pt x="10524" y="133878"/>
                  </a:lnTo>
                  <a:lnTo>
                    <a:pt x="5847" y="105787"/>
                  </a:lnTo>
                  <a:lnTo>
                    <a:pt x="12377" y="43212"/>
                  </a:lnTo>
                  <a:lnTo>
                    <a:pt x="15270" y="28503"/>
                  </a:lnTo>
                  <a:lnTo>
                    <a:pt x="20709" y="17527"/>
                  </a:lnTo>
                  <a:lnTo>
                    <a:pt x="36110" y="2212"/>
                  </a:lnTo>
                  <a:lnTo>
                    <a:pt x="45130" y="0"/>
                  </a:lnTo>
                  <a:lnTo>
                    <a:pt x="64512" y="3781"/>
                  </a:lnTo>
                  <a:lnTo>
                    <a:pt x="89565" y="19064"/>
                  </a:lnTo>
                  <a:lnTo>
                    <a:pt x="111806" y="43999"/>
                  </a:lnTo>
                  <a:lnTo>
                    <a:pt x="131876" y="85036"/>
                  </a:lnTo>
                  <a:lnTo>
                    <a:pt x="139720" y="110205"/>
                  </a:lnTo>
                  <a:lnTo>
                    <a:pt x="137747" y="133869"/>
                  </a:lnTo>
                  <a:lnTo>
                    <a:pt x="129071" y="154915"/>
                  </a:lnTo>
                  <a:lnTo>
                    <a:pt x="117417" y="172068"/>
                  </a:lnTo>
                  <a:lnTo>
                    <a:pt x="101318" y="184371"/>
                  </a:lnTo>
                  <a:lnTo>
                    <a:pt x="63171" y="209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37616" y="3095378"/>
              <a:ext cx="166015" cy="239160"/>
            </a:xfrm>
            <a:custGeom>
              <a:avLst/>
              <a:gdLst/>
              <a:ahLst/>
              <a:cxnLst/>
              <a:rect l="0" t="0" r="0" b="0"/>
              <a:pathLst>
                <a:path w="166015" h="239160">
                  <a:moveTo>
                    <a:pt x="115814" y="0"/>
                  </a:moveTo>
                  <a:lnTo>
                    <a:pt x="76126" y="2340"/>
                  </a:lnTo>
                  <a:lnTo>
                    <a:pt x="21377" y="29308"/>
                  </a:lnTo>
                  <a:lnTo>
                    <a:pt x="14251" y="38256"/>
                  </a:lnTo>
                  <a:lnTo>
                    <a:pt x="6334" y="60677"/>
                  </a:lnTo>
                  <a:lnTo>
                    <a:pt x="6562" y="70867"/>
                  </a:lnTo>
                  <a:lnTo>
                    <a:pt x="13055" y="88428"/>
                  </a:lnTo>
                  <a:lnTo>
                    <a:pt x="19232" y="92877"/>
                  </a:lnTo>
                  <a:lnTo>
                    <a:pt x="26859" y="94673"/>
                  </a:lnTo>
                  <a:lnTo>
                    <a:pt x="54362" y="91612"/>
                  </a:lnTo>
                  <a:lnTo>
                    <a:pt x="74464" y="88680"/>
                  </a:lnTo>
                  <a:lnTo>
                    <a:pt x="126443" y="99314"/>
                  </a:lnTo>
                  <a:lnTo>
                    <a:pt x="134598" y="104814"/>
                  </a:lnTo>
                  <a:lnTo>
                    <a:pt x="146779" y="120283"/>
                  </a:lnTo>
                  <a:lnTo>
                    <a:pt x="160214" y="148723"/>
                  </a:lnTo>
                  <a:lnTo>
                    <a:pt x="166014" y="184966"/>
                  </a:lnTo>
                  <a:lnTo>
                    <a:pt x="163319" y="195840"/>
                  </a:lnTo>
                  <a:lnTo>
                    <a:pt x="150965" y="214162"/>
                  </a:lnTo>
                  <a:lnTo>
                    <a:pt x="124279" y="232041"/>
                  </a:lnTo>
                  <a:lnTo>
                    <a:pt x="88557" y="239159"/>
                  </a:lnTo>
                  <a:lnTo>
                    <a:pt x="26942" y="23342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337741" y="2909364"/>
            <a:ext cx="4737825" cy="680854"/>
            <a:chOff x="4337741" y="2909364"/>
            <a:chExt cx="4737825" cy="680854"/>
          </a:xfrm>
        </p:grpSpPr>
        <p:sp>
          <p:nvSpPr>
            <p:cNvPr id="71" name="Freeform 70"/>
            <p:cNvSpPr/>
            <p:nvPr/>
          </p:nvSpPr>
          <p:spPr>
            <a:xfrm>
              <a:off x="4348269" y="3179606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37741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63867" y="3142431"/>
              <a:ext cx="175855" cy="241110"/>
            </a:xfrm>
            <a:custGeom>
              <a:avLst/>
              <a:gdLst/>
              <a:ahLst/>
              <a:cxnLst/>
              <a:rect l="0" t="0" r="0" b="0"/>
              <a:pathLst>
                <a:path w="175855" h="241110">
                  <a:moveTo>
                    <a:pt x="126558" y="5589"/>
                  </a:moveTo>
                  <a:lnTo>
                    <a:pt x="109790" y="0"/>
                  </a:lnTo>
                  <a:lnTo>
                    <a:pt x="102511" y="694"/>
                  </a:lnTo>
                  <a:lnTo>
                    <a:pt x="41436" y="29582"/>
                  </a:lnTo>
                  <a:lnTo>
                    <a:pt x="22045" y="43159"/>
                  </a:lnTo>
                  <a:lnTo>
                    <a:pt x="5628" y="60892"/>
                  </a:lnTo>
                  <a:lnTo>
                    <a:pt x="1484" y="70533"/>
                  </a:lnTo>
                  <a:lnTo>
                    <a:pt x="0" y="90605"/>
                  </a:lnTo>
                  <a:lnTo>
                    <a:pt x="3581" y="98532"/>
                  </a:lnTo>
                  <a:lnTo>
                    <a:pt x="16919" y="110458"/>
                  </a:lnTo>
                  <a:lnTo>
                    <a:pt x="25389" y="112936"/>
                  </a:lnTo>
                  <a:lnTo>
                    <a:pt x="80046" y="111377"/>
                  </a:lnTo>
                  <a:lnTo>
                    <a:pt x="136507" y="122394"/>
                  </a:lnTo>
                  <a:lnTo>
                    <a:pt x="147229" y="125573"/>
                  </a:lnTo>
                  <a:lnTo>
                    <a:pt x="155546" y="131202"/>
                  </a:lnTo>
                  <a:lnTo>
                    <a:pt x="167907" y="146815"/>
                  </a:lnTo>
                  <a:lnTo>
                    <a:pt x="175854" y="180925"/>
                  </a:lnTo>
                  <a:lnTo>
                    <a:pt x="173460" y="191500"/>
                  </a:lnTo>
                  <a:lnTo>
                    <a:pt x="161441" y="209489"/>
                  </a:lnTo>
                  <a:lnTo>
                    <a:pt x="134944" y="227181"/>
                  </a:lnTo>
                  <a:lnTo>
                    <a:pt x="99276" y="239832"/>
                  </a:lnTo>
                  <a:lnTo>
                    <a:pt x="75828" y="241109"/>
                  </a:lnTo>
                  <a:lnTo>
                    <a:pt x="21273" y="226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93610" y="2909364"/>
              <a:ext cx="165354" cy="501870"/>
            </a:xfrm>
            <a:custGeom>
              <a:avLst/>
              <a:gdLst/>
              <a:ahLst/>
              <a:cxnLst/>
              <a:rect l="0" t="0" r="0" b="0"/>
              <a:pathLst>
                <a:path w="165354" h="501870">
                  <a:moveTo>
                    <a:pt x="70597" y="501869"/>
                  </a:moveTo>
                  <a:lnTo>
                    <a:pt x="55943" y="446728"/>
                  </a:lnTo>
                  <a:lnTo>
                    <a:pt x="45848" y="398313"/>
                  </a:lnTo>
                  <a:lnTo>
                    <a:pt x="41037" y="346924"/>
                  </a:lnTo>
                  <a:lnTo>
                    <a:pt x="31006" y="284392"/>
                  </a:lnTo>
                  <a:lnTo>
                    <a:pt x="21172" y="234140"/>
                  </a:lnTo>
                  <a:lnTo>
                    <a:pt x="10849" y="183376"/>
                  </a:lnTo>
                  <a:lnTo>
                    <a:pt x="0" y="123708"/>
                  </a:lnTo>
                  <a:lnTo>
                    <a:pt x="3100" y="66862"/>
                  </a:lnTo>
                  <a:lnTo>
                    <a:pt x="17322" y="30217"/>
                  </a:lnTo>
                  <a:lnTo>
                    <a:pt x="32881" y="14215"/>
                  </a:lnTo>
                  <a:lnTo>
                    <a:pt x="41944" y="8310"/>
                  </a:lnTo>
                  <a:lnTo>
                    <a:pt x="77055" y="0"/>
                  </a:lnTo>
                  <a:lnTo>
                    <a:pt x="122435" y="5597"/>
                  </a:lnTo>
                  <a:lnTo>
                    <a:pt x="151077" y="14664"/>
                  </a:lnTo>
                  <a:lnTo>
                    <a:pt x="165353" y="28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4" y="320066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62563" y="8333"/>
                  </a:lnTo>
                  <a:lnTo>
                    <a:pt x="104725" y="17475"/>
                  </a:lnTo>
                  <a:lnTo>
                    <a:pt x="43657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60273" y="3242499"/>
              <a:ext cx="188205" cy="177299"/>
            </a:xfrm>
            <a:custGeom>
              <a:avLst/>
              <a:gdLst/>
              <a:ahLst/>
              <a:cxnLst/>
              <a:rect l="0" t="0" r="0" b="0"/>
              <a:pathLst>
                <a:path w="188205" h="177299">
                  <a:moveTo>
                    <a:pt x="114504" y="52920"/>
                  </a:moveTo>
                  <a:lnTo>
                    <a:pt x="114504" y="30564"/>
                  </a:lnTo>
                  <a:lnTo>
                    <a:pt x="110994" y="21638"/>
                  </a:lnTo>
                  <a:lnTo>
                    <a:pt x="97737" y="5482"/>
                  </a:lnTo>
                  <a:lnTo>
                    <a:pt x="88118" y="1408"/>
                  </a:lnTo>
                  <a:lnTo>
                    <a:pt x="64952" y="0"/>
                  </a:lnTo>
                  <a:lnTo>
                    <a:pt x="45298" y="6394"/>
                  </a:lnTo>
                  <a:lnTo>
                    <a:pt x="36781" y="11374"/>
                  </a:lnTo>
                  <a:lnTo>
                    <a:pt x="13616" y="40740"/>
                  </a:lnTo>
                  <a:lnTo>
                    <a:pt x="3112" y="79077"/>
                  </a:lnTo>
                  <a:lnTo>
                    <a:pt x="0" y="120072"/>
                  </a:lnTo>
                  <a:lnTo>
                    <a:pt x="5512" y="141647"/>
                  </a:lnTo>
                  <a:lnTo>
                    <a:pt x="28114" y="174562"/>
                  </a:lnTo>
                  <a:lnTo>
                    <a:pt x="35854" y="177298"/>
                  </a:lnTo>
                  <a:lnTo>
                    <a:pt x="53812" y="174100"/>
                  </a:lnTo>
                  <a:lnTo>
                    <a:pt x="70372" y="161760"/>
                  </a:lnTo>
                  <a:lnTo>
                    <a:pt x="84361" y="143408"/>
                  </a:lnTo>
                  <a:lnTo>
                    <a:pt x="94478" y="119653"/>
                  </a:lnTo>
                  <a:lnTo>
                    <a:pt x="96635" y="93498"/>
                  </a:lnTo>
                  <a:lnTo>
                    <a:pt x="95572" y="79972"/>
                  </a:lnTo>
                  <a:lnTo>
                    <a:pt x="97203" y="74464"/>
                  </a:lnTo>
                  <a:lnTo>
                    <a:pt x="100631" y="74302"/>
                  </a:lnTo>
                  <a:lnTo>
                    <a:pt x="105255" y="77703"/>
                  </a:lnTo>
                  <a:lnTo>
                    <a:pt x="141496" y="135643"/>
                  </a:lnTo>
                  <a:lnTo>
                    <a:pt x="159256" y="147398"/>
                  </a:lnTo>
                  <a:lnTo>
                    <a:pt x="166565" y="149830"/>
                  </a:lnTo>
                  <a:lnTo>
                    <a:pt x="172608" y="150283"/>
                  </a:lnTo>
                  <a:lnTo>
                    <a:pt x="188204" y="147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69662" y="3264234"/>
              <a:ext cx="210442" cy="157528"/>
            </a:xfrm>
            <a:custGeom>
              <a:avLst/>
              <a:gdLst/>
              <a:ahLst/>
              <a:cxnLst/>
              <a:rect l="0" t="0" r="0" b="0"/>
              <a:pathLst>
                <a:path w="210442" h="157528">
                  <a:moveTo>
                    <a:pt x="10400" y="52242"/>
                  </a:moveTo>
                  <a:lnTo>
                    <a:pt x="10400" y="110859"/>
                  </a:lnTo>
                  <a:lnTo>
                    <a:pt x="9230" y="156844"/>
                  </a:lnTo>
                  <a:lnTo>
                    <a:pt x="7280" y="157072"/>
                  </a:lnTo>
                  <a:lnTo>
                    <a:pt x="4811" y="153714"/>
                  </a:lnTo>
                  <a:lnTo>
                    <a:pt x="522" y="102072"/>
                  </a:lnTo>
                  <a:lnTo>
                    <a:pt x="0" y="48177"/>
                  </a:lnTo>
                  <a:lnTo>
                    <a:pt x="4636" y="40173"/>
                  </a:lnTo>
                  <a:lnTo>
                    <a:pt x="12407" y="36008"/>
                  </a:lnTo>
                  <a:lnTo>
                    <a:pt x="22266" y="34400"/>
                  </a:lnTo>
                  <a:lnTo>
                    <a:pt x="31179" y="36838"/>
                  </a:lnTo>
                  <a:lnTo>
                    <a:pt x="47321" y="48906"/>
                  </a:lnTo>
                  <a:lnTo>
                    <a:pt x="63973" y="75430"/>
                  </a:lnTo>
                  <a:lnTo>
                    <a:pt x="76316" y="105516"/>
                  </a:lnTo>
                  <a:lnTo>
                    <a:pt x="78911" y="107645"/>
                  </a:lnTo>
                  <a:lnTo>
                    <a:pt x="80640" y="104386"/>
                  </a:lnTo>
                  <a:lnTo>
                    <a:pt x="84814" y="52913"/>
                  </a:lnTo>
                  <a:lnTo>
                    <a:pt x="89486" y="26414"/>
                  </a:lnTo>
                  <a:lnTo>
                    <a:pt x="94710" y="16306"/>
                  </a:lnTo>
                  <a:lnTo>
                    <a:pt x="109872" y="1956"/>
                  </a:lnTo>
                  <a:lnTo>
                    <a:pt x="118828" y="0"/>
                  </a:lnTo>
                  <a:lnTo>
                    <a:pt x="138139" y="4067"/>
                  </a:lnTo>
                  <a:lnTo>
                    <a:pt x="155300" y="16793"/>
                  </a:lnTo>
                  <a:lnTo>
                    <a:pt x="169556" y="34148"/>
                  </a:lnTo>
                  <a:lnTo>
                    <a:pt x="195895" y="94616"/>
                  </a:lnTo>
                  <a:lnTo>
                    <a:pt x="210441" y="157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29949" y="3271589"/>
              <a:ext cx="125091" cy="173472"/>
            </a:xfrm>
            <a:custGeom>
              <a:avLst/>
              <a:gdLst/>
              <a:ahLst/>
              <a:cxnLst/>
              <a:rect l="0" t="0" r="0" b="0"/>
              <a:pathLst>
                <a:path w="125091" h="173472">
                  <a:moveTo>
                    <a:pt x="87025" y="13302"/>
                  </a:moveTo>
                  <a:lnTo>
                    <a:pt x="75846" y="2123"/>
                  </a:lnTo>
                  <a:lnTo>
                    <a:pt x="69044" y="0"/>
                  </a:lnTo>
                  <a:lnTo>
                    <a:pt x="52127" y="761"/>
                  </a:lnTo>
                  <a:lnTo>
                    <a:pt x="36030" y="8118"/>
                  </a:lnTo>
                  <a:lnTo>
                    <a:pt x="28462" y="13355"/>
                  </a:lnTo>
                  <a:lnTo>
                    <a:pt x="16933" y="31653"/>
                  </a:lnTo>
                  <a:lnTo>
                    <a:pt x="0" y="75938"/>
                  </a:lnTo>
                  <a:lnTo>
                    <a:pt x="149" y="113489"/>
                  </a:lnTo>
                  <a:lnTo>
                    <a:pt x="13191" y="148662"/>
                  </a:lnTo>
                  <a:lnTo>
                    <a:pt x="28473" y="164319"/>
                  </a:lnTo>
                  <a:lnTo>
                    <a:pt x="37462" y="170132"/>
                  </a:lnTo>
                  <a:lnTo>
                    <a:pt x="56808" y="173471"/>
                  </a:lnTo>
                  <a:lnTo>
                    <a:pt x="66881" y="172724"/>
                  </a:lnTo>
                  <a:lnTo>
                    <a:pt x="84311" y="162535"/>
                  </a:lnTo>
                  <a:lnTo>
                    <a:pt x="114565" y="127398"/>
                  </a:lnTo>
                  <a:lnTo>
                    <a:pt x="122661" y="104175"/>
                  </a:lnTo>
                  <a:lnTo>
                    <a:pt x="125090" y="79427"/>
                  </a:lnTo>
                  <a:lnTo>
                    <a:pt x="122270" y="56729"/>
                  </a:lnTo>
                  <a:lnTo>
                    <a:pt x="113998" y="38062"/>
                  </a:lnTo>
                  <a:lnTo>
                    <a:pt x="87025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11730" y="3284891"/>
              <a:ext cx="123615" cy="191124"/>
            </a:xfrm>
            <a:custGeom>
              <a:avLst/>
              <a:gdLst/>
              <a:ahLst/>
              <a:cxnLst/>
              <a:rect l="0" t="0" r="0" b="0"/>
              <a:pathLst>
                <a:path w="123615" h="191124">
                  <a:moveTo>
                    <a:pt x="0" y="21057"/>
                  </a:moveTo>
                  <a:lnTo>
                    <a:pt x="8334" y="58535"/>
                  </a:lnTo>
                  <a:lnTo>
                    <a:pt x="10096" y="109958"/>
                  </a:lnTo>
                  <a:lnTo>
                    <a:pt x="15990" y="145664"/>
                  </a:lnTo>
                  <a:lnTo>
                    <a:pt x="30734" y="172881"/>
                  </a:lnTo>
                  <a:lnTo>
                    <a:pt x="46415" y="185240"/>
                  </a:lnTo>
                  <a:lnTo>
                    <a:pt x="55510" y="190174"/>
                  </a:lnTo>
                  <a:lnTo>
                    <a:pt x="63913" y="191123"/>
                  </a:lnTo>
                  <a:lnTo>
                    <a:pt x="79489" y="185939"/>
                  </a:lnTo>
                  <a:lnTo>
                    <a:pt x="101412" y="164277"/>
                  </a:lnTo>
                  <a:lnTo>
                    <a:pt x="117136" y="130043"/>
                  </a:lnTo>
                  <a:lnTo>
                    <a:pt x="123614" y="84675"/>
                  </a:lnTo>
                  <a:lnTo>
                    <a:pt x="117398" y="349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59129" y="3258245"/>
              <a:ext cx="211146" cy="220102"/>
            </a:xfrm>
            <a:custGeom>
              <a:avLst/>
              <a:gdLst/>
              <a:ahLst/>
              <a:cxnLst/>
              <a:rect l="0" t="0" r="0" b="0"/>
              <a:pathLst>
                <a:path w="211146" h="220102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64087" y="15738"/>
                  </a:lnTo>
                  <a:lnTo>
                    <a:pt x="37446" y="34592"/>
                  </a:lnTo>
                  <a:lnTo>
                    <a:pt x="33153" y="42472"/>
                  </a:lnTo>
                  <a:lnTo>
                    <a:pt x="31503" y="60586"/>
                  </a:lnTo>
                  <a:lnTo>
                    <a:pt x="35040" y="67990"/>
                  </a:lnTo>
                  <a:lnTo>
                    <a:pt x="48329" y="79336"/>
                  </a:lnTo>
                  <a:lnTo>
                    <a:pt x="56785" y="81660"/>
                  </a:lnTo>
                  <a:lnTo>
                    <a:pt x="117010" y="79832"/>
                  </a:lnTo>
                  <a:lnTo>
                    <a:pt x="143252" y="85769"/>
                  </a:lnTo>
                  <a:lnTo>
                    <a:pt x="188694" y="108645"/>
                  </a:lnTo>
                  <a:lnTo>
                    <a:pt x="203967" y="125091"/>
                  </a:lnTo>
                  <a:lnTo>
                    <a:pt x="209678" y="134390"/>
                  </a:lnTo>
                  <a:lnTo>
                    <a:pt x="211145" y="144099"/>
                  </a:lnTo>
                  <a:lnTo>
                    <a:pt x="206536" y="164245"/>
                  </a:lnTo>
                  <a:lnTo>
                    <a:pt x="190788" y="189729"/>
                  </a:lnTo>
                  <a:lnTo>
                    <a:pt x="171752" y="201682"/>
                  </a:lnTo>
                  <a:lnTo>
                    <a:pt x="126994" y="218888"/>
                  </a:lnTo>
                  <a:lnTo>
                    <a:pt x="105575" y="220101"/>
                  </a:lnTo>
                  <a:lnTo>
                    <a:pt x="52050" y="211349"/>
                  </a:lnTo>
                  <a:lnTo>
                    <a:pt x="28593" y="211291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66566" y="3041424"/>
              <a:ext cx="166388" cy="475095"/>
            </a:xfrm>
            <a:custGeom>
              <a:avLst/>
              <a:gdLst/>
              <a:ahLst/>
              <a:cxnLst/>
              <a:rect l="0" t="0" r="0" b="0"/>
              <a:pathLst>
                <a:path w="166388" h="475095">
                  <a:moveTo>
                    <a:pt x="82159" y="475094"/>
                  </a:moveTo>
                  <a:lnTo>
                    <a:pt x="64202" y="412813"/>
                  </a:lnTo>
                  <a:lnTo>
                    <a:pt x="50492" y="358763"/>
                  </a:lnTo>
                  <a:lnTo>
                    <a:pt x="42108" y="297437"/>
                  </a:lnTo>
                  <a:lnTo>
                    <a:pt x="32047" y="238573"/>
                  </a:lnTo>
                  <a:lnTo>
                    <a:pt x="18795" y="185698"/>
                  </a:lnTo>
                  <a:lnTo>
                    <a:pt x="4912" y="125211"/>
                  </a:lnTo>
                  <a:lnTo>
                    <a:pt x="0" y="76757"/>
                  </a:lnTo>
                  <a:lnTo>
                    <a:pt x="4133" y="30945"/>
                  </a:lnTo>
                  <a:lnTo>
                    <a:pt x="9085" y="19897"/>
                  </a:lnTo>
                  <a:lnTo>
                    <a:pt x="23945" y="4502"/>
                  </a:lnTo>
                  <a:lnTo>
                    <a:pt x="48487" y="0"/>
                  </a:lnTo>
                  <a:lnTo>
                    <a:pt x="100724" y="6642"/>
                  </a:lnTo>
                  <a:lnTo>
                    <a:pt x="142498" y="26454"/>
                  </a:lnTo>
                  <a:lnTo>
                    <a:pt x="166387" y="43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22383" y="329541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3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15842" y="3321416"/>
              <a:ext cx="127079" cy="165927"/>
            </a:xfrm>
            <a:custGeom>
              <a:avLst/>
              <a:gdLst/>
              <a:ahLst/>
              <a:cxnLst/>
              <a:rect l="0" t="0" r="0" b="0"/>
              <a:pathLst>
                <a:path w="127079" h="165927">
                  <a:moveTo>
                    <a:pt x="90811" y="5589"/>
                  </a:moveTo>
                  <a:lnTo>
                    <a:pt x="74043" y="0"/>
                  </a:lnTo>
                  <a:lnTo>
                    <a:pt x="66764" y="693"/>
                  </a:lnTo>
                  <a:lnTo>
                    <a:pt x="52437" y="7702"/>
                  </a:lnTo>
                  <a:lnTo>
                    <a:pt x="10112" y="44687"/>
                  </a:lnTo>
                  <a:lnTo>
                    <a:pt x="2302" y="64690"/>
                  </a:lnTo>
                  <a:lnTo>
                    <a:pt x="0" y="88008"/>
                  </a:lnTo>
                  <a:lnTo>
                    <a:pt x="2878" y="110070"/>
                  </a:lnTo>
                  <a:lnTo>
                    <a:pt x="16664" y="142221"/>
                  </a:lnTo>
                  <a:lnTo>
                    <a:pt x="35240" y="157171"/>
                  </a:lnTo>
                  <a:lnTo>
                    <a:pt x="46744" y="162796"/>
                  </a:lnTo>
                  <a:lnTo>
                    <a:pt x="72006" y="165926"/>
                  </a:lnTo>
                  <a:lnTo>
                    <a:pt x="85293" y="165122"/>
                  </a:lnTo>
                  <a:lnTo>
                    <a:pt x="106296" y="154871"/>
                  </a:lnTo>
                  <a:lnTo>
                    <a:pt x="115172" y="147224"/>
                  </a:lnTo>
                  <a:lnTo>
                    <a:pt x="125034" y="123130"/>
                  </a:lnTo>
                  <a:lnTo>
                    <a:pt x="127078" y="95264"/>
                  </a:lnTo>
                  <a:lnTo>
                    <a:pt x="115075" y="59845"/>
                  </a:lnTo>
                  <a:lnTo>
                    <a:pt x="80282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65763" y="3284891"/>
              <a:ext cx="109347" cy="195223"/>
            </a:xfrm>
            <a:custGeom>
              <a:avLst/>
              <a:gdLst/>
              <a:ahLst/>
              <a:cxnLst/>
              <a:rect l="0" t="0" r="0" b="0"/>
              <a:pathLst>
                <a:path w="109347" h="195223">
                  <a:moveTo>
                    <a:pt x="4060" y="115813"/>
                  </a:moveTo>
                  <a:lnTo>
                    <a:pt x="39978" y="178071"/>
                  </a:lnTo>
                  <a:lnTo>
                    <a:pt x="53559" y="194566"/>
                  </a:lnTo>
                  <a:lnTo>
                    <a:pt x="56947" y="195222"/>
                  </a:lnTo>
                  <a:lnTo>
                    <a:pt x="58035" y="190979"/>
                  </a:lnTo>
                  <a:lnTo>
                    <a:pt x="57591" y="183471"/>
                  </a:lnTo>
                  <a:lnTo>
                    <a:pt x="50859" y="168890"/>
                  </a:lnTo>
                  <a:lnTo>
                    <a:pt x="17196" y="114927"/>
                  </a:lnTo>
                  <a:lnTo>
                    <a:pt x="1066" y="73524"/>
                  </a:lnTo>
                  <a:lnTo>
                    <a:pt x="0" y="52564"/>
                  </a:lnTo>
                  <a:lnTo>
                    <a:pt x="1354" y="42062"/>
                  </a:lnTo>
                  <a:lnTo>
                    <a:pt x="6936" y="32720"/>
                  </a:lnTo>
                  <a:lnTo>
                    <a:pt x="25616" y="16102"/>
                  </a:lnTo>
                  <a:lnTo>
                    <a:pt x="49515" y="7156"/>
                  </a:lnTo>
                  <a:lnTo>
                    <a:pt x="1093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153788" y="3337533"/>
              <a:ext cx="26648" cy="157929"/>
            </a:xfrm>
            <a:custGeom>
              <a:avLst/>
              <a:gdLst/>
              <a:ahLst/>
              <a:cxnLst/>
              <a:rect l="0" t="0" r="0" b="0"/>
              <a:pathLst>
                <a:path w="26648" h="157929">
                  <a:moveTo>
                    <a:pt x="5590" y="0"/>
                  </a:moveTo>
                  <a:lnTo>
                    <a:pt x="0" y="16768"/>
                  </a:lnTo>
                  <a:lnTo>
                    <a:pt x="4443" y="68346"/>
                  </a:lnTo>
                  <a:lnTo>
                    <a:pt x="19939" y="131226"/>
                  </a:lnTo>
                  <a:lnTo>
                    <a:pt x="2664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59378" y="3221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17306" y="3116435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0" y="57264"/>
                  </a:lnTo>
                  <a:lnTo>
                    <a:pt x="5588" y="118156"/>
                  </a:lnTo>
                  <a:lnTo>
                    <a:pt x="14654" y="177859"/>
                  </a:lnTo>
                  <a:lnTo>
                    <a:pt x="21331" y="220598"/>
                  </a:lnTo>
                  <a:lnTo>
                    <a:pt x="28547" y="281002"/>
                  </a:lnTo>
                  <a:lnTo>
                    <a:pt x="36574" y="342635"/>
                  </a:lnTo>
                  <a:lnTo>
                    <a:pt x="49717" y="398424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22549" y="3274362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169535" y="14655"/>
                  </a:lnTo>
                  <a:lnTo>
                    <a:pt x="118150" y="27028"/>
                  </a:lnTo>
                  <a:lnTo>
                    <a:pt x="62939" y="338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64704" y="3329200"/>
              <a:ext cx="212278" cy="206207"/>
            </a:xfrm>
            <a:custGeom>
              <a:avLst/>
              <a:gdLst/>
              <a:ahLst/>
              <a:cxnLst/>
              <a:rect l="0" t="0" r="0" b="0"/>
              <a:pathLst>
                <a:path w="212278" h="206207">
                  <a:moveTo>
                    <a:pt x="157928" y="8333"/>
                  </a:moveTo>
                  <a:lnTo>
                    <a:pt x="120450" y="0"/>
                  </a:lnTo>
                  <a:lnTo>
                    <a:pt x="96818" y="1120"/>
                  </a:lnTo>
                  <a:lnTo>
                    <a:pt x="53050" y="20903"/>
                  </a:lnTo>
                  <a:lnTo>
                    <a:pt x="34107" y="34977"/>
                  </a:lnTo>
                  <a:lnTo>
                    <a:pt x="21787" y="52930"/>
                  </a:lnTo>
                  <a:lnTo>
                    <a:pt x="22714" y="59121"/>
                  </a:lnTo>
                  <a:lnTo>
                    <a:pt x="28011" y="63249"/>
                  </a:lnTo>
                  <a:lnTo>
                    <a:pt x="57822" y="69058"/>
                  </a:lnTo>
                  <a:lnTo>
                    <a:pt x="115110" y="79588"/>
                  </a:lnTo>
                  <a:lnTo>
                    <a:pt x="157789" y="95891"/>
                  </a:lnTo>
                  <a:lnTo>
                    <a:pt x="194426" y="121295"/>
                  </a:lnTo>
                  <a:lnTo>
                    <a:pt x="211376" y="147478"/>
                  </a:lnTo>
                  <a:lnTo>
                    <a:pt x="212277" y="157249"/>
                  </a:lnTo>
                  <a:lnTo>
                    <a:pt x="207040" y="177463"/>
                  </a:lnTo>
                  <a:lnTo>
                    <a:pt x="200028" y="185427"/>
                  </a:lnTo>
                  <a:lnTo>
                    <a:pt x="179758" y="197396"/>
                  </a:lnTo>
                  <a:lnTo>
                    <a:pt x="128618" y="206206"/>
                  </a:lnTo>
                  <a:lnTo>
                    <a:pt x="76575" y="204827"/>
                  </a:lnTo>
                  <a:lnTo>
                    <a:pt x="23776" y="190360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33243" y="3148020"/>
              <a:ext cx="178986" cy="391320"/>
            </a:xfrm>
            <a:custGeom>
              <a:avLst/>
              <a:gdLst/>
              <a:ahLst/>
              <a:cxnLst/>
              <a:rect l="0" t="0" r="0" b="0"/>
              <a:pathLst>
                <a:path w="178986" h="391320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47998"/>
                  </a:lnTo>
                  <a:lnTo>
                    <a:pt x="15685" y="206529"/>
                  </a:lnTo>
                  <a:lnTo>
                    <a:pt x="21166" y="268697"/>
                  </a:lnTo>
                  <a:lnTo>
                    <a:pt x="27978" y="318780"/>
                  </a:lnTo>
                  <a:lnTo>
                    <a:pt x="27754" y="375098"/>
                  </a:lnTo>
                  <a:lnTo>
                    <a:pt x="25521" y="386936"/>
                  </a:lnTo>
                  <a:lnTo>
                    <a:pt x="22863" y="391319"/>
                  </a:lnTo>
                  <a:lnTo>
                    <a:pt x="19922" y="390731"/>
                  </a:lnTo>
                  <a:lnTo>
                    <a:pt x="16791" y="386829"/>
                  </a:lnTo>
                  <a:lnTo>
                    <a:pt x="12385" y="353392"/>
                  </a:lnTo>
                  <a:lnTo>
                    <a:pt x="16668" y="312030"/>
                  </a:lnTo>
                  <a:lnTo>
                    <a:pt x="30935" y="275727"/>
                  </a:lnTo>
                  <a:lnTo>
                    <a:pt x="49980" y="248333"/>
                  </a:lnTo>
                  <a:lnTo>
                    <a:pt x="76031" y="230988"/>
                  </a:lnTo>
                  <a:lnTo>
                    <a:pt x="84612" y="230031"/>
                  </a:lnTo>
                  <a:lnTo>
                    <a:pt x="100386" y="235207"/>
                  </a:lnTo>
                  <a:lnTo>
                    <a:pt x="152833" y="270854"/>
                  </a:lnTo>
                  <a:lnTo>
                    <a:pt x="169416" y="297062"/>
                  </a:lnTo>
                  <a:lnTo>
                    <a:pt x="177095" y="350661"/>
                  </a:lnTo>
                  <a:lnTo>
                    <a:pt x="17898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61764" y="3337533"/>
              <a:ext cx="147736" cy="211157"/>
            </a:xfrm>
            <a:custGeom>
              <a:avLst/>
              <a:gdLst/>
              <a:ahLst/>
              <a:cxnLst/>
              <a:rect l="0" t="0" r="0" b="0"/>
              <a:pathLst>
                <a:path w="147736" h="211157">
                  <a:moveTo>
                    <a:pt x="97862" y="31586"/>
                  </a:moveTo>
                  <a:lnTo>
                    <a:pt x="65411" y="25520"/>
                  </a:lnTo>
                  <a:lnTo>
                    <a:pt x="44835" y="28110"/>
                  </a:lnTo>
                  <a:lnTo>
                    <a:pt x="35604" y="33948"/>
                  </a:lnTo>
                  <a:lnTo>
                    <a:pt x="19110" y="52913"/>
                  </a:lnTo>
                  <a:lnTo>
                    <a:pt x="2259" y="89897"/>
                  </a:lnTo>
                  <a:lnTo>
                    <a:pt x="0" y="113654"/>
                  </a:lnTo>
                  <a:lnTo>
                    <a:pt x="8082" y="157501"/>
                  </a:lnTo>
                  <a:lnTo>
                    <a:pt x="23168" y="183798"/>
                  </a:lnTo>
                  <a:lnTo>
                    <a:pt x="42456" y="206407"/>
                  </a:lnTo>
                  <a:lnTo>
                    <a:pt x="51566" y="210134"/>
                  </a:lnTo>
                  <a:lnTo>
                    <a:pt x="74166" y="211156"/>
                  </a:lnTo>
                  <a:lnTo>
                    <a:pt x="93570" y="204592"/>
                  </a:lnTo>
                  <a:lnTo>
                    <a:pt x="125091" y="181313"/>
                  </a:lnTo>
                  <a:lnTo>
                    <a:pt x="141155" y="149909"/>
                  </a:lnTo>
                  <a:lnTo>
                    <a:pt x="147735" y="110968"/>
                  </a:lnTo>
                  <a:lnTo>
                    <a:pt x="144095" y="69795"/>
                  </a:lnTo>
                  <a:lnTo>
                    <a:pt x="135568" y="48178"/>
                  </a:lnTo>
                  <a:lnTo>
                    <a:pt x="111030" y="15236"/>
                  </a:lnTo>
                  <a:lnTo>
                    <a:pt x="100595" y="6772"/>
                  </a:lnTo>
                  <a:lnTo>
                    <a:pt x="873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67876" y="3358590"/>
              <a:ext cx="81265" cy="183728"/>
            </a:xfrm>
            <a:custGeom>
              <a:avLst/>
              <a:gdLst/>
              <a:ahLst/>
              <a:cxnLst/>
              <a:rect l="0" t="0" r="0" b="0"/>
              <a:pathLst>
                <a:path w="81265" h="183728">
                  <a:moveTo>
                    <a:pt x="7564" y="136871"/>
                  </a:moveTo>
                  <a:lnTo>
                    <a:pt x="23183" y="183727"/>
                  </a:lnTo>
                  <a:lnTo>
                    <a:pt x="7040" y="126966"/>
                  </a:lnTo>
                  <a:lnTo>
                    <a:pt x="0" y="88703"/>
                  </a:lnTo>
                  <a:lnTo>
                    <a:pt x="693" y="60481"/>
                  </a:lnTo>
                  <a:lnTo>
                    <a:pt x="8800" y="40139"/>
                  </a:lnTo>
                  <a:lnTo>
                    <a:pt x="32107" y="15533"/>
                  </a:lnTo>
                  <a:lnTo>
                    <a:pt x="51228" y="6904"/>
                  </a:lnTo>
                  <a:lnTo>
                    <a:pt x="812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28330" y="3368512"/>
              <a:ext cx="141909" cy="221706"/>
            </a:xfrm>
            <a:custGeom>
              <a:avLst/>
              <a:gdLst/>
              <a:ahLst/>
              <a:cxnLst/>
              <a:rect l="0" t="0" r="0" b="0"/>
              <a:pathLst>
                <a:path w="141909" h="221706">
                  <a:moveTo>
                    <a:pt x="5038" y="126949"/>
                  </a:moveTo>
                  <a:lnTo>
                    <a:pt x="14102" y="185566"/>
                  </a:lnTo>
                  <a:lnTo>
                    <a:pt x="13420" y="188253"/>
                  </a:lnTo>
                  <a:lnTo>
                    <a:pt x="9543" y="175642"/>
                  </a:lnTo>
                  <a:lnTo>
                    <a:pt x="4758" y="121056"/>
                  </a:lnTo>
                  <a:lnTo>
                    <a:pt x="0" y="67120"/>
                  </a:lnTo>
                  <a:lnTo>
                    <a:pt x="9632" y="22324"/>
                  </a:lnTo>
                  <a:lnTo>
                    <a:pt x="15119" y="13915"/>
                  </a:lnTo>
                  <a:lnTo>
                    <a:pt x="30575" y="1452"/>
                  </a:lnTo>
                  <a:lnTo>
                    <a:pt x="40780" y="0"/>
                  </a:lnTo>
                  <a:lnTo>
                    <a:pt x="64597" y="4627"/>
                  </a:lnTo>
                  <a:lnTo>
                    <a:pt x="84542" y="17601"/>
                  </a:lnTo>
                  <a:lnTo>
                    <a:pt x="100034" y="36236"/>
                  </a:lnTo>
                  <a:lnTo>
                    <a:pt x="122631" y="86327"/>
                  </a:lnTo>
                  <a:lnTo>
                    <a:pt x="133341" y="113574"/>
                  </a:lnTo>
                  <a:lnTo>
                    <a:pt x="140216" y="169194"/>
                  </a:lnTo>
                  <a:lnTo>
                    <a:pt x="141908" y="221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12352" y="3323987"/>
              <a:ext cx="179190" cy="258791"/>
            </a:xfrm>
            <a:custGeom>
              <a:avLst/>
              <a:gdLst/>
              <a:ahLst/>
              <a:cxnLst/>
              <a:rect l="0" t="0" r="0" b="0"/>
              <a:pathLst>
                <a:path w="179190" h="258791">
                  <a:moveTo>
                    <a:pt x="136871" y="13546"/>
                  </a:moveTo>
                  <a:lnTo>
                    <a:pt x="114514" y="2368"/>
                  </a:lnTo>
                  <a:lnTo>
                    <a:pt x="94179" y="0"/>
                  </a:lnTo>
                  <a:lnTo>
                    <a:pt x="73443" y="4016"/>
                  </a:lnTo>
                  <a:lnTo>
                    <a:pt x="43208" y="19431"/>
                  </a:lnTo>
                  <a:lnTo>
                    <a:pt x="26613" y="32150"/>
                  </a:lnTo>
                  <a:lnTo>
                    <a:pt x="23591" y="41156"/>
                  </a:lnTo>
                  <a:lnTo>
                    <a:pt x="26473" y="63642"/>
                  </a:lnTo>
                  <a:lnTo>
                    <a:pt x="31687" y="72680"/>
                  </a:lnTo>
                  <a:lnTo>
                    <a:pt x="46839" y="85841"/>
                  </a:lnTo>
                  <a:lnTo>
                    <a:pt x="103713" y="107656"/>
                  </a:lnTo>
                  <a:lnTo>
                    <a:pt x="147089" y="122213"/>
                  </a:lnTo>
                  <a:lnTo>
                    <a:pt x="165199" y="138662"/>
                  </a:lnTo>
                  <a:lnTo>
                    <a:pt x="173303" y="149599"/>
                  </a:lnTo>
                  <a:lnTo>
                    <a:pt x="179189" y="171110"/>
                  </a:lnTo>
                  <a:lnTo>
                    <a:pt x="175926" y="202952"/>
                  </a:lnTo>
                  <a:lnTo>
                    <a:pt x="173436" y="213516"/>
                  </a:lnTo>
                  <a:lnTo>
                    <a:pt x="158191" y="231493"/>
                  </a:lnTo>
                  <a:lnTo>
                    <a:pt x="115865" y="256509"/>
                  </a:lnTo>
                  <a:lnTo>
                    <a:pt x="88540" y="258790"/>
                  </a:lnTo>
                  <a:lnTo>
                    <a:pt x="28928" y="256312"/>
                  </a:lnTo>
                  <a:lnTo>
                    <a:pt x="0" y="255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65036" y="353757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3695502" y="1968829"/>
            <a:ext cx="673825" cy="10518"/>
          </a:xfrm>
          <a:custGeom>
            <a:avLst/>
            <a:gdLst/>
            <a:ahLst/>
            <a:cxnLst/>
            <a:rect l="0" t="0" r="0" b="0"/>
            <a:pathLst>
              <a:path w="673825" h="10518">
                <a:moveTo>
                  <a:pt x="673824" y="0"/>
                </a:moveTo>
                <a:lnTo>
                  <a:pt x="615207" y="0"/>
                </a:lnTo>
                <a:lnTo>
                  <a:pt x="563650" y="5589"/>
                </a:lnTo>
                <a:lnTo>
                  <a:pt x="503919" y="9065"/>
                </a:lnTo>
                <a:lnTo>
                  <a:pt x="459491" y="9878"/>
                </a:lnTo>
                <a:lnTo>
                  <a:pt x="397798" y="10336"/>
                </a:lnTo>
                <a:lnTo>
                  <a:pt x="335031" y="10490"/>
                </a:lnTo>
                <a:lnTo>
                  <a:pt x="286182" y="10517"/>
                </a:lnTo>
                <a:lnTo>
                  <a:pt x="224509" y="9356"/>
                </a:lnTo>
                <a:lnTo>
                  <a:pt x="175576" y="3292"/>
                </a:lnTo>
                <a:lnTo>
                  <a:pt x="116527" y="650"/>
                </a:lnTo>
                <a:lnTo>
                  <a:pt x="59802" y="12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4400911" y="3432290"/>
            <a:ext cx="242157" cy="31586"/>
          </a:xfrm>
          <a:custGeom>
            <a:avLst/>
            <a:gdLst/>
            <a:ahLst/>
            <a:cxnLst/>
            <a:rect l="0" t="0" r="0" b="0"/>
            <a:pathLst>
              <a:path w="242157" h="31586">
                <a:moveTo>
                  <a:pt x="242156" y="0"/>
                </a:moveTo>
                <a:lnTo>
                  <a:pt x="189128" y="14654"/>
                </a:lnTo>
                <a:lnTo>
                  <a:pt x="130512" y="20962"/>
                </a:lnTo>
                <a:lnTo>
                  <a:pt x="79875" y="27918"/>
                </a:lnTo>
                <a:lnTo>
                  <a:pt x="22841" y="30861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2015-02-09T19:04:23Z</dcterms:created>
  <dcterms:modified xsi:type="dcterms:W3CDTF">2015-02-09T19:05:22Z</dcterms:modified>
</cp:coreProperties>
</file>